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828" r:id="rId1"/>
  </p:sldMasterIdLst>
  <p:notesMasterIdLst>
    <p:notesMasterId r:id="rId22"/>
  </p:notesMasterIdLst>
  <p:sldIdLst>
    <p:sldId id="256" r:id="rId2"/>
    <p:sldId id="261" r:id="rId3"/>
    <p:sldId id="259" r:id="rId4"/>
    <p:sldId id="280" r:id="rId5"/>
    <p:sldId id="274" r:id="rId6"/>
    <p:sldId id="263" r:id="rId7"/>
    <p:sldId id="264" r:id="rId8"/>
    <p:sldId id="273" r:id="rId9"/>
    <p:sldId id="275" r:id="rId10"/>
    <p:sldId id="272" r:id="rId11"/>
    <p:sldId id="265" r:id="rId12"/>
    <p:sldId id="279" r:id="rId13"/>
    <p:sldId id="269" r:id="rId14"/>
    <p:sldId id="267" r:id="rId15"/>
    <p:sldId id="282" r:id="rId16"/>
    <p:sldId id="271" r:id="rId17"/>
    <p:sldId id="283" r:id="rId18"/>
    <p:sldId id="281" r:id="rId19"/>
    <p:sldId id="284" r:id="rId20"/>
    <p:sldId id="28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81F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C2A600-FD6F-6543-A967-90C803BC7F89}" v="7757" dt="2018-07-14T14:55:54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18" autoAdjust="0"/>
    <p:restoredTop sz="89506"/>
  </p:normalViewPr>
  <p:slideViewPr>
    <p:cSldViewPr snapToGrid="0">
      <p:cViewPr varScale="1">
        <p:scale>
          <a:sx n="75" d="100"/>
          <a:sy n="75" d="100"/>
        </p:scale>
        <p:origin x="19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glei Ren" userId="S::jinglei@persper.org::78ecdb39-d1e2-4f0c-bc9c-8711931b40e9" providerId="AD" clId="Web-{70C28460-785A-4A4F-93D0-1BCD87FC1576}"/>
    <pc:docChg chg="mod addSld delSld modSld modMainMaster setSldSz">
      <pc:chgData name="Jinglei Ren" userId="S::jinglei@persper.org::78ecdb39-d1e2-4f0c-bc9c-8711931b40e9" providerId="AD" clId="Web-{70C28460-785A-4A4F-93D0-1BCD87FC1576}" dt="2018-07-10T01:37:05.288" v="99" actId="20577"/>
      <pc:docMkLst>
        <pc:docMk/>
      </pc:docMkLst>
      <pc:sldChg chg="modSp">
        <pc:chgData name="Jinglei Ren" userId="S::jinglei@persper.org::78ecdb39-d1e2-4f0c-bc9c-8711931b40e9" providerId="AD" clId="Web-{70C28460-785A-4A4F-93D0-1BCD87FC1576}" dt="2018-07-10T01:37:04.491" v="96" actId="20577"/>
        <pc:sldMkLst>
          <pc:docMk/>
          <pc:sldMk cId="109857222" sldId="256"/>
        </pc:sldMkLst>
        <pc:spChg chg="mod">
          <ac:chgData name="Jinglei Ren" userId="S::jinglei@persper.org::78ecdb39-d1e2-4f0c-bc9c-8711931b40e9" providerId="AD" clId="Web-{70C28460-785A-4A4F-93D0-1BCD87FC1576}" dt="2018-07-10T01:21:57.310" v="52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inglei Ren" userId="S::jinglei@persper.org::78ecdb39-d1e2-4f0c-bc9c-8711931b40e9" providerId="AD" clId="Web-{70C28460-785A-4A4F-93D0-1BCD87FC1576}" dt="2018-07-10T01:37:04.491" v="96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Jinglei Ren" userId="S::jinglei@persper.org::78ecdb39-d1e2-4f0c-bc9c-8711931b40e9" providerId="AD" clId="Web-{70C28460-785A-4A4F-93D0-1BCD87FC1576}" dt="2018-07-10T01:22:43.435" v="60" actId="20577"/>
        <pc:sldMkLst>
          <pc:docMk/>
          <pc:sldMk cId="1425116419" sldId="259"/>
        </pc:sldMkLst>
        <pc:spChg chg="mod">
          <ac:chgData name="Jinglei Ren" userId="S::jinglei@persper.org::78ecdb39-d1e2-4f0c-bc9c-8711931b40e9" providerId="AD" clId="Web-{70C28460-785A-4A4F-93D0-1BCD87FC1576}" dt="2018-07-10T01:22:43.435" v="60" actId="20577"/>
          <ac:spMkLst>
            <pc:docMk/>
            <pc:sldMk cId="1425116419" sldId="259"/>
            <ac:spMk id="2" creationId="{F0CC5453-7B19-4900-AEDE-54A7B6AF4434}"/>
          </ac:spMkLst>
        </pc:spChg>
        <pc:picChg chg="mod">
          <ac:chgData name="Jinglei Ren" userId="S::jinglei@persper.org::78ecdb39-d1e2-4f0c-bc9c-8711931b40e9" providerId="AD" clId="Web-{70C28460-785A-4A4F-93D0-1BCD87FC1576}" dt="2018-07-10T01:18:44.590" v="12"/>
          <ac:picMkLst>
            <pc:docMk/>
            <pc:sldMk cId="1425116419" sldId="259"/>
            <ac:picMk id="8" creationId="{6DC3CA41-17A2-4DB2-BA6E-1660D0947CED}"/>
          </ac:picMkLst>
        </pc:picChg>
      </pc:sldChg>
      <pc:sldChg chg="modSp">
        <pc:chgData name="Jinglei Ren" userId="S::jinglei@persper.org::78ecdb39-d1e2-4f0c-bc9c-8711931b40e9" providerId="AD" clId="Web-{70C28460-785A-4A4F-93D0-1BCD87FC1576}" dt="2018-07-10T01:23:03.966" v="65" actId="20577"/>
        <pc:sldMkLst>
          <pc:docMk/>
          <pc:sldMk cId="4247778777" sldId="261"/>
        </pc:sldMkLst>
        <pc:spChg chg="mod">
          <ac:chgData name="Jinglei Ren" userId="S::jinglei@persper.org::78ecdb39-d1e2-4f0c-bc9c-8711931b40e9" providerId="AD" clId="Web-{70C28460-785A-4A4F-93D0-1BCD87FC1576}" dt="2018-07-10T01:23:03.966" v="65" actId="20577"/>
          <ac:spMkLst>
            <pc:docMk/>
            <pc:sldMk cId="4247778777" sldId="261"/>
            <ac:spMk id="2" creationId="{AE662959-1076-4D01-9CC5-A84B628EAE43}"/>
          </ac:spMkLst>
        </pc:spChg>
      </pc:sldChg>
      <pc:sldChg chg="modSp">
        <pc:chgData name="Jinglei Ren" userId="S::jinglei@persper.org::78ecdb39-d1e2-4f0c-bc9c-8711931b40e9" providerId="AD" clId="Web-{70C28460-785A-4A4F-93D0-1BCD87FC1576}" dt="2018-07-10T01:19:14.105" v="14" actId="1076"/>
        <pc:sldMkLst>
          <pc:docMk/>
          <pc:sldMk cId="673496205" sldId="263"/>
        </pc:sldMkLst>
        <pc:spChg chg="mod">
          <ac:chgData name="Jinglei Ren" userId="S::jinglei@persper.org::78ecdb39-d1e2-4f0c-bc9c-8711931b40e9" providerId="AD" clId="Web-{70C28460-785A-4A4F-93D0-1BCD87FC1576}" dt="2018-07-10T01:18:44.590" v="12"/>
          <ac:spMkLst>
            <pc:docMk/>
            <pc:sldMk cId="673496205" sldId="263"/>
            <ac:spMk id="3" creationId="{C4249FA9-ECA4-45A2-A6D0-210D40187CF1}"/>
          </ac:spMkLst>
        </pc:spChg>
        <pc:picChg chg="mod">
          <ac:chgData name="Jinglei Ren" userId="S::jinglei@persper.org::78ecdb39-d1e2-4f0c-bc9c-8711931b40e9" providerId="AD" clId="Web-{70C28460-785A-4A4F-93D0-1BCD87FC1576}" dt="2018-07-10T01:19:14.105" v="14" actId="1076"/>
          <ac:picMkLst>
            <pc:docMk/>
            <pc:sldMk cId="673496205" sldId="263"/>
            <ac:picMk id="4" creationId="{49D1141E-28C3-4363-805F-CE3446167DD8}"/>
          </ac:picMkLst>
        </pc:picChg>
      </pc:sldChg>
    </pc:docChg>
  </pc:docChgLst>
  <pc:docChgLst>
    <pc:chgData name="Jinglei Ren" userId="S::jinglei@persper.org::78ecdb39-d1e2-4f0c-bc9c-8711931b40e9" providerId="AD" clId="Web-{EBBD5A20-FB60-42D5-82A9-DD0FC582EA64}"/>
    <pc:docChg chg="modSld">
      <pc:chgData name="Jinglei Ren" userId="S::jinglei@persper.org::78ecdb39-d1e2-4f0c-bc9c-8711931b40e9" providerId="AD" clId="Web-{EBBD5A20-FB60-42D5-82A9-DD0FC582EA64}" dt="2018-07-10T16:08:51.231" v="35" actId="1076"/>
      <pc:docMkLst>
        <pc:docMk/>
      </pc:docMkLst>
      <pc:sldChg chg="addSp delSp modSp">
        <pc:chgData name="Jinglei Ren" userId="S::jinglei@persper.org::78ecdb39-d1e2-4f0c-bc9c-8711931b40e9" providerId="AD" clId="Web-{EBBD5A20-FB60-42D5-82A9-DD0FC582EA64}" dt="2018-07-10T16:08:51.231" v="35" actId="1076"/>
        <pc:sldMkLst>
          <pc:docMk/>
          <pc:sldMk cId="3946931659" sldId="264"/>
        </pc:sldMkLst>
        <pc:spChg chg="mod">
          <ac:chgData name="Jinglei Ren" userId="S::jinglei@persper.org::78ecdb39-d1e2-4f0c-bc9c-8711931b40e9" providerId="AD" clId="Web-{EBBD5A20-FB60-42D5-82A9-DD0FC582EA64}" dt="2018-07-10T15:55:35.993" v="22" actId="20577"/>
          <ac:spMkLst>
            <pc:docMk/>
            <pc:sldMk cId="3946931659" sldId="264"/>
            <ac:spMk id="3" creationId="{C83881A6-0D9D-4AA6-912A-AF64D6B97891}"/>
          </ac:spMkLst>
        </pc:spChg>
        <pc:picChg chg="add del mod">
          <ac:chgData name="Jinglei Ren" userId="S::jinglei@persper.org::78ecdb39-d1e2-4f0c-bc9c-8711931b40e9" providerId="AD" clId="Web-{EBBD5A20-FB60-42D5-82A9-DD0FC582EA64}" dt="2018-07-10T16:07:53.543" v="30"/>
          <ac:picMkLst>
            <pc:docMk/>
            <pc:sldMk cId="3946931659" sldId="264"/>
            <ac:picMk id="4" creationId="{E39D9219-AF8B-4DD3-ABE8-9DD013269D3F}"/>
          </ac:picMkLst>
        </pc:picChg>
        <pc:picChg chg="add mod">
          <ac:chgData name="Jinglei Ren" userId="S::jinglei@persper.org::78ecdb39-d1e2-4f0c-bc9c-8711931b40e9" providerId="AD" clId="Web-{EBBD5A20-FB60-42D5-82A9-DD0FC582EA64}" dt="2018-07-10T16:08:51.231" v="35" actId="1076"/>
          <ac:picMkLst>
            <pc:docMk/>
            <pc:sldMk cId="3946931659" sldId="264"/>
            <ac:picMk id="6" creationId="{7CBC4983-93A5-4DE7-95D8-C52BEBDD674D}"/>
          </ac:picMkLst>
        </pc:picChg>
      </pc:sldChg>
    </pc:docChg>
  </pc:docChgLst>
  <pc:docChgLst>
    <pc:chgData name="Jinglei Ren" userId="S::jinglei@persper.org::78ecdb39-d1e2-4f0c-bc9c-8711931b40e9" providerId="AD" clId="Web-{66EAB1D9-CD2F-471A-8E8F-6A796093DFE3}"/>
    <pc:docChg chg="addSld delSld modSld sldOrd">
      <pc:chgData name="Jinglei Ren" userId="S::jinglei@persper.org::78ecdb39-d1e2-4f0c-bc9c-8711931b40e9" providerId="AD" clId="Web-{66EAB1D9-CD2F-471A-8E8F-6A796093DFE3}" dt="2018-07-12T11:50:12.675" v="515"/>
      <pc:docMkLst>
        <pc:docMk/>
      </pc:docMkLst>
      <pc:sldChg chg="modSp">
        <pc:chgData name="Jinglei Ren" userId="S::jinglei@persper.org::78ecdb39-d1e2-4f0c-bc9c-8711931b40e9" providerId="AD" clId="Web-{66EAB1D9-CD2F-471A-8E8F-6A796093DFE3}" dt="2018-07-12T05:06:35.522" v="0" actId="20577"/>
        <pc:sldMkLst>
          <pc:docMk/>
          <pc:sldMk cId="109857222" sldId="256"/>
        </pc:sldMkLst>
        <pc:spChg chg="mod">
          <ac:chgData name="Jinglei Ren" userId="S::jinglei@persper.org::78ecdb39-d1e2-4f0c-bc9c-8711931b40e9" providerId="AD" clId="Web-{66EAB1D9-CD2F-471A-8E8F-6A796093DFE3}" dt="2018-07-12T05:06:35.522" v="0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">
        <pc:chgData name="Jinglei Ren" userId="S::jinglei@persper.org::78ecdb39-d1e2-4f0c-bc9c-8711931b40e9" providerId="AD" clId="Web-{66EAB1D9-CD2F-471A-8E8F-6A796093DFE3}" dt="2018-07-12T05:17:44.383" v="82" actId="1076"/>
        <pc:sldMkLst>
          <pc:docMk/>
          <pc:sldMk cId="1425116419" sldId="259"/>
        </pc:sldMkLst>
        <pc:spChg chg="add del mod">
          <ac:chgData name="Jinglei Ren" userId="S::jinglei@persper.org::78ecdb39-d1e2-4f0c-bc9c-8711931b40e9" providerId="AD" clId="Web-{66EAB1D9-CD2F-471A-8E8F-6A796093DFE3}" dt="2018-07-12T05:07:42.885" v="22"/>
          <ac:spMkLst>
            <pc:docMk/>
            <pc:sldMk cId="1425116419" sldId="259"/>
            <ac:spMk id="4" creationId="{BDD70FBE-CC03-4418-ABA4-C070A810D0A7}"/>
          </ac:spMkLst>
        </pc:spChg>
        <pc:spChg chg="add mod">
          <ac:chgData name="Jinglei Ren" userId="S::jinglei@persper.org::78ecdb39-d1e2-4f0c-bc9c-8711931b40e9" providerId="AD" clId="Web-{66EAB1D9-CD2F-471A-8E8F-6A796093DFE3}" dt="2018-07-12T05:17:44.383" v="82" actId="1076"/>
          <ac:spMkLst>
            <pc:docMk/>
            <pc:sldMk cId="1425116419" sldId="259"/>
            <ac:spMk id="6" creationId="{0F8B08F0-1598-49BC-B19A-16B0C59DAA53}"/>
          </ac:spMkLst>
        </pc:spChg>
      </pc:sldChg>
      <pc:sldChg chg="modSp">
        <pc:chgData name="Jinglei Ren" userId="S::jinglei@persper.org::78ecdb39-d1e2-4f0c-bc9c-8711931b40e9" providerId="AD" clId="Web-{66EAB1D9-CD2F-471A-8E8F-6A796093DFE3}" dt="2018-07-12T07:21:34.178" v="295" actId="20577"/>
        <pc:sldMkLst>
          <pc:docMk/>
          <pc:sldMk cId="673496205" sldId="263"/>
        </pc:sldMkLst>
        <pc:spChg chg="mod">
          <ac:chgData name="Jinglei Ren" userId="S::jinglei@persper.org::78ecdb39-d1e2-4f0c-bc9c-8711931b40e9" providerId="AD" clId="Web-{66EAB1D9-CD2F-471A-8E8F-6A796093DFE3}" dt="2018-07-12T07:21:34.178" v="295" actId="20577"/>
          <ac:spMkLst>
            <pc:docMk/>
            <pc:sldMk cId="673496205" sldId="263"/>
            <ac:spMk id="3" creationId="{C4249FA9-ECA4-45A2-A6D0-210D40187CF1}"/>
          </ac:spMkLst>
        </pc:spChg>
      </pc:sldChg>
      <pc:sldChg chg="modSp">
        <pc:chgData name="Jinglei Ren" userId="S::jinglei@persper.org::78ecdb39-d1e2-4f0c-bc9c-8711931b40e9" providerId="AD" clId="Web-{66EAB1D9-CD2F-471A-8E8F-6A796093DFE3}" dt="2018-07-12T05:10:11.742" v="66"/>
        <pc:sldMkLst>
          <pc:docMk/>
          <pc:sldMk cId="3946931659" sldId="264"/>
        </pc:sldMkLst>
        <pc:spChg chg="mod">
          <ac:chgData name="Jinglei Ren" userId="S::jinglei@persper.org::78ecdb39-d1e2-4f0c-bc9c-8711931b40e9" providerId="AD" clId="Web-{66EAB1D9-CD2F-471A-8E8F-6A796093DFE3}" dt="2018-07-12T05:10:11.742" v="66"/>
          <ac:spMkLst>
            <pc:docMk/>
            <pc:sldMk cId="3946931659" sldId="264"/>
            <ac:spMk id="7" creationId="{C3CC81F3-BD09-DD41-A449-50F787CBCE1A}"/>
          </ac:spMkLst>
        </pc:spChg>
      </pc:sldChg>
      <pc:sldChg chg="modSp ord">
        <pc:chgData name="Jinglei Ren" userId="S::jinglei@persper.org::78ecdb39-d1e2-4f0c-bc9c-8711931b40e9" providerId="AD" clId="Web-{66EAB1D9-CD2F-471A-8E8F-6A796093DFE3}" dt="2018-07-12T06:42:56.252" v="207"/>
        <pc:sldMkLst>
          <pc:docMk/>
          <pc:sldMk cId="752516040" sldId="274"/>
        </pc:sldMkLst>
        <pc:spChg chg="mod">
          <ac:chgData name="Jinglei Ren" userId="S::jinglei@persper.org::78ecdb39-d1e2-4f0c-bc9c-8711931b40e9" providerId="AD" clId="Web-{66EAB1D9-CD2F-471A-8E8F-6A796093DFE3}" dt="2018-07-12T06:42:42.424" v="205" actId="20577"/>
          <ac:spMkLst>
            <pc:docMk/>
            <pc:sldMk cId="752516040" sldId="274"/>
            <ac:spMk id="3" creationId="{F5587844-EAEC-4CC4-BB85-420610D7EEF9}"/>
          </ac:spMkLst>
        </pc:spChg>
      </pc:sldChg>
    </pc:docChg>
  </pc:docChgLst>
  <pc:docChgLst>
    <pc:chgData name="Jinglei Ren" userId="S::jinglei@persper.org::78ecdb39-d1e2-4f0c-bc9c-8711931b40e9" providerId="AD" clId="Web-{420A63FA-DB7A-4624-9120-0E1D3EDE32C4}"/>
    <pc:docChg chg="addSld delSld modSld">
      <pc:chgData name="Jinglei Ren" userId="S::jinglei@persper.org::78ecdb39-d1e2-4f0c-bc9c-8711931b40e9" providerId="AD" clId="Web-{420A63FA-DB7A-4624-9120-0E1D3EDE32C4}" dt="2018-07-11T09:35:26.155" v="852" actId="20577"/>
      <pc:docMkLst>
        <pc:docMk/>
      </pc:docMkLst>
      <pc:sldChg chg="addSp delSp modSp">
        <pc:chgData name="Jinglei Ren" userId="S::jinglei@persper.org::78ecdb39-d1e2-4f0c-bc9c-8711931b40e9" providerId="AD" clId="Web-{420A63FA-DB7A-4624-9120-0E1D3EDE32C4}" dt="2018-07-11T07:01:03.568" v="5"/>
        <pc:sldMkLst>
          <pc:docMk/>
          <pc:sldMk cId="4247778777" sldId="261"/>
        </pc:sldMkLst>
        <pc:spChg chg="add del">
          <ac:chgData name="Jinglei Ren" userId="S::jinglei@persper.org::78ecdb39-d1e2-4f0c-bc9c-8711931b40e9" providerId="AD" clId="Web-{420A63FA-DB7A-4624-9120-0E1D3EDE32C4}" dt="2018-07-11T07:01:03.568" v="5"/>
          <ac:spMkLst>
            <pc:docMk/>
            <pc:sldMk cId="4247778777" sldId="261"/>
            <ac:spMk id="3" creationId="{A9F7C540-0E3C-4962-99EC-90D8C41C3D11}"/>
          </ac:spMkLst>
        </pc:spChg>
        <pc:picChg chg="add del mod ord">
          <ac:chgData name="Jinglei Ren" userId="S::jinglei@persper.org::78ecdb39-d1e2-4f0c-bc9c-8711931b40e9" providerId="AD" clId="Web-{420A63FA-DB7A-4624-9120-0E1D3EDE32C4}" dt="2018-07-11T07:01:03.568" v="5"/>
          <ac:picMkLst>
            <pc:docMk/>
            <pc:sldMk cId="4247778777" sldId="261"/>
            <ac:picMk id="4" creationId="{CE397227-1B0B-44C0-BAD9-12FB8D936893}"/>
          </ac:picMkLst>
        </pc:picChg>
      </pc:sldChg>
      <pc:sldChg chg="modSp">
        <pc:chgData name="Jinglei Ren" userId="S::jinglei@persper.org::78ecdb39-d1e2-4f0c-bc9c-8711931b40e9" providerId="AD" clId="Web-{420A63FA-DB7A-4624-9120-0E1D3EDE32C4}" dt="2018-07-11T09:19:42.373" v="433" actId="20577"/>
        <pc:sldMkLst>
          <pc:docMk/>
          <pc:sldMk cId="2709603832" sldId="265"/>
        </pc:sldMkLst>
        <pc:spChg chg="mod">
          <ac:chgData name="Jinglei Ren" userId="S::jinglei@persper.org::78ecdb39-d1e2-4f0c-bc9c-8711931b40e9" providerId="AD" clId="Web-{420A63FA-DB7A-4624-9120-0E1D3EDE32C4}" dt="2018-07-11T08:51:53.136" v="235" actId="20577"/>
          <ac:spMkLst>
            <pc:docMk/>
            <pc:sldMk cId="2709603832" sldId="265"/>
            <ac:spMk id="2" creationId="{6ECE9C5C-FCA9-42FE-BE96-0C2B79BD9497}"/>
          </ac:spMkLst>
        </pc:spChg>
        <pc:spChg chg="mod">
          <ac:chgData name="Jinglei Ren" userId="S::jinglei@persper.org::78ecdb39-d1e2-4f0c-bc9c-8711931b40e9" providerId="AD" clId="Web-{420A63FA-DB7A-4624-9120-0E1D3EDE32C4}" dt="2018-07-11T09:19:42.373" v="433" actId="20577"/>
          <ac:spMkLst>
            <pc:docMk/>
            <pc:sldMk cId="2709603832" sldId="265"/>
            <ac:spMk id="3" creationId="{3854940A-7E7C-45B2-A02D-828DD1FCDAF8}"/>
          </ac:spMkLst>
        </pc:spChg>
      </pc:sldChg>
      <pc:sldChg chg="modSp new">
        <pc:chgData name="Jinglei Ren" userId="S::jinglei@persper.org::78ecdb39-d1e2-4f0c-bc9c-8711931b40e9" providerId="AD" clId="Web-{420A63FA-DB7A-4624-9120-0E1D3EDE32C4}" dt="2018-07-11T09:20:15.638" v="445" actId="20577"/>
        <pc:sldMkLst>
          <pc:docMk/>
          <pc:sldMk cId="777126167" sldId="267"/>
        </pc:sldMkLst>
        <pc:spChg chg="mod">
          <ac:chgData name="Jinglei Ren" userId="S::jinglei@persper.org::78ecdb39-d1e2-4f0c-bc9c-8711931b40e9" providerId="AD" clId="Web-{420A63FA-DB7A-4624-9120-0E1D3EDE32C4}" dt="2018-07-11T09:08:05.810" v="340" actId="20577"/>
          <ac:spMkLst>
            <pc:docMk/>
            <pc:sldMk cId="777126167" sldId="267"/>
            <ac:spMk id="2" creationId="{C37205E6-95B1-480B-8481-B6C54425567C}"/>
          </ac:spMkLst>
        </pc:spChg>
        <pc:spChg chg="mod">
          <ac:chgData name="Jinglei Ren" userId="S::jinglei@persper.org::78ecdb39-d1e2-4f0c-bc9c-8711931b40e9" providerId="AD" clId="Web-{420A63FA-DB7A-4624-9120-0E1D3EDE32C4}" dt="2018-07-11T09:20:15.638" v="445" actId="20577"/>
          <ac:spMkLst>
            <pc:docMk/>
            <pc:sldMk cId="777126167" sldId="267"/>
            <ac:spMk id="3" creationId="{5074252B-E455-4572-92FE-7BDED1F21342}"/>
          </ac:spMkLst>
        </pc:spChg>
      </pc:sldChg>
      <pc:sldChg chg="modSp add replId">
        <pc:chgData name="Jinglei Ren" userId="S::jinglei@persper.org::78ecdb39-d1e2-4f0c-bc9c-8711931b40e9" providerId="AD" clId="Web-{420A63FA-DB7A-4624-9120-0E1D3EDE32C4}" dt="2018-07-11T09:20:02.451" v="438" actId="20577"/>
        <pc:sldMkLst>
          <pc:docMk/>
          <pc:sldMk cId="550226028" sldId="269"/>
        </pc:sldMkLst>
        <pc:spChg chg="mod">
          <ac:chgData name="Jinglei Ren" userId="S::jinglei@persper.org::78ecdb39-d1e2-4f0c-bc9c-8711931b40e9" providerId="AD" clId="Web-{420A63FA-DB7A-4624-9120-0E1D3EDE32C4}" dt="2018-07-11T09:20:02.451" v="438" actId="20577"/>
          <ac:spMkLst>
            <pc:docMk/>
            <pc:sldMk cId="550226028" sldId="269"/>
            <ac:spMk id="3" creationId="{3854940A-7E7C-45B2-A02D-828DD1FCDAF8}"/>
          </ac:spMkLst>
        </pc:spChg>
      </pc:sldChg>
      <pc:sldChg chg="modSp new">
        <pc:chgData name="Jinglei Ren" userId="S::jinglei@persper.org::78ecdb39-d1e2-4f0c-bc9c-8711931b40e9" providerId="AD" clId="Web-{420A63FA-DB7A-4624-9120-0E1D3EDE32C4}" dt="2018-07-11T09:35:23.013" v="849" actId="20577"/>
        <pc:sldMkLst>
          <pc:docMk/>
          <pc:sldMk cId="586310142" sldId="271"/>
        </pc:sldMkLst>
        <pc:spChg chg="mod">
          <ac:chgData name="Jinglei Ren" userId="S::jinglei@persper.org::78ecdb39-d1e2-4f0c-bc9c-8711931b40e9" providerId="AD" clId="Web-{420A63FA-DB7A-4624-9120-0E1D3EDE32C4}" dt="2018-07-11T09:35:04.138" v="830" actId="20577"/>
          <ac:spMkLst>
            <pc:docMk/>
            <pc:sldMk cId="586310142" sldId="271"/>
            <ac:spMk id="2" creationId="{69FF4FFA-AEDF-48D1-AF1E-6D799CFA0D04}"/>
          </ac:spMkLst>
        </pc:spChg>
        <pc:spChg chg="mod">
          <ac:chgData name="Jinglei Ren" userId="S::jinglei@persper.org::78ecdb39-d1e2-4f0c-bc9c-8711931b40e9" providerId="AD" clId="Web-{420A63FA-DB7A-4624-9120-0E1D3EDE32C4}" dt="2018-07-11T09:35:23.013" v="849" actId="20577"/>
          <ac:spMkLst>
            <pc:docMk/>
            <pc:sldMk cId="586310142" sldId="271"/>
            <ac:spMk id="3" creationId="{4E5C9F3B-3496-4114-8179-34E5970AC2E0}"/>
          </ac:spMkLst>
        </pc:spChg>
      </pc:sldChg>
      <pc:sldChg chg="modSp new">
        <pc:chgData name="Jinglei Ren" userId="S::jinglei@persper.org::78ecdb39-d1e2-4f0c-bc9c-8711931b40e9" providerId="AD" clId="Web-{420A63FA-DB7A-4624-9120-0E1D3EDE32C4}" dt="2018-07-11T09:34:25.810" v="814" actId="20577"/>
        <pc:sldMkLst>
          <pc:docMk/>
          <pc:sldMk cId="752516040" sldId="274"/>
        </pc:sldMkLst>
        <pc:spChg chg="mod">
          <ac:chgData name="Jinglei Ren" userId="S::jinglei@persper.org::78ecdb39-d1e2-4f0c-bc9c-8711931b40e9" providerId="AD" clId="Web-{420A63FA-DB7A-4624-9120-0E1D3EDE32C4}" dt="2018-07-11T09:26:31.498" v="512" actId="20577"/>
          <ac:spMkLst>
            <pc:docMk/>
            <pc:sldMk cId="752516040" sldId="274"/>
            <ac:spMk id="2" creationId="{8AEC60CC-AB5C-42B5-BCD5-FED70B77FF59}"/>
          </ac:spMkLst>
        </pc:spChg>
        <pc:spChg chg="mod">
          <ac:chgData name="Jinglei Ren" userId="S::jinglei@persper.org::78ecdb39-d1e2-4f0c-bc9c-8711931b40e9" providerId="AD" clId="Web-{420A63FA-DB7A-4624-9120-0E1D3EDE32C4}" dt="2018-07-11T09:34:25.810" v="814" actId="20577"/>
          <ac:spMkLst>
            <pc:docMk/>
            <pc:sldMk cId="752516040" sldId="274"/>
            <ac:spMk id="3" creationId="{F5587844-EAEC-4CC4-BB85-420610D7EEF9}"/>
          </ac:spMkLst>
        </pc:spChg>
      </pc:sldChg>
    </pc:docChg>
  </pc:docChgLst>
  <pc:docChgLst>
    <pc:chgData name="Jinglei Ren" userId="S::jinglei@persper.org::78ecdb39-d1e2-4f0c-bc9c-8711931b40e9" providerId="AD" clId="Web-{6CF74940-8C4F-48B3-9DC7-AC52DB7022E9}"/>
    <pc:docChg chg="modSld sldOrd">
      <pc:chgData name="Jinglei Ren" userId="S::jinglei@persper.org::78ecdb39-d1e2-4f0c-bc9c-8711931b40e9" providerId="AD" clId="Web-{6CF74940-8C4F-48B3-9DC7-AC52DB7022E9}" dt="2018-07-10T10:56:26.947" v="453" actId="20577"/>
      <pc:docMkLst>
        <pc:docMk/>
      </pc:docMkLst>
      <pc:sldChg chg="modSp">
        <pc:chgData name="Jinglei Ren" userId="S::jinglei@persper.org::78ecdb39-d1e2-4f0c-bc9c-8711931b40e9" providerId="AD" clId="Web-{6CF74940-8C4F-48B3-9DC7-AC52DB7022E9}" dt="2018-07-10T07:29:59.575" v="25" actId="20577"/>
        <pc:sldMkLst>
          <pc:docMk/>
          <pc:sldMk cId="109857222" sldId="256"/>
        </pc:sldMkLst>
        <pc:spChg chg="mod">
          <ac:chgData name="Jinglei Ren" userId="S::jinglei@persper.org::78ecdb39-d1e2-4f0c-bc9c-8711931b40e9" providerId="AD" clId="Web-{6CF74940-8C4F-48B3-9DC7-AC52DB7022E9}" dt="2018-07-10T07:29:59.575" v="25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addSp delSp modSp">
        <pc:chgData name="Jinglei Ren" userId="S::jinglei@persper.org::78ecdb39-d1e2-4f0c-bc9c-8711931b40e9" providerId="AD" clId="Web-{6CF74940-8C4F-48B3-9DC7-AC52DB7022E9}" dt="2018-07-10T10:43:07.944" v="286"/>
        <pc:sldMkLst>
          <pc:docMk/>
          <pc:sldMk cId="4247778777" sldId="261"/>
        </pc:sldMkLst>
        <pc:spChg chg="mod">
          <ac:chgData name="Jinglei Ren" userId="S::jinglei@persper.org::78ecdb39-d1e2-4f0c-bc9c-8711931b40e9" providerId="AD" clId="Web-{6CF74940-8C4F-48B3-9DC7-AC52DB7022E9}" dt="2018-07-10T07:31:57.982" v="92" actId="20577"/>
          <ac:spMkLst>
            <pc:docMk/>
            <pc:sldMk cId="4247778777" sldId="261"/>
            <ac:spMk id="2" creationId="{AE662959-1076-4D01-9CC5-A84B628EAE43}"/>
          </ac:spMkLst>
        </pc:spChg>
        <pc:spChg chg="add del">
          <ac:chgData name="Jinglei Ren" userId="S::jinglei@persper.org::78ecdb39-d1e2-4f0c-bc9c-8711931b40e9" providerId="AD" clId="Web-{6CF74940-8C4F-48B3-9DC7-AC52DB7022E9}" dt="2018-07-10T10:43:07.944" v="286"/>
          <ac:spMkLst>
            <pc:docMk/>
            <pc:sldMk cId="4247778777" sldId="261"/>
            <ac:spMk id="3" creationId="{A9F7C540-0E3C-4962-99EC-90D8C41C3D11}"/>
          </ac:spMkLst>
        </pc:spChg>
        <pc:picChg chg="add del mod ord">
          <ac:chgData name="Jinglei Ren" userId="S::jinglei@persper.org::78ecdb39-d1e2-4f0c-bc9c-8711931b40e9" providerId="AD" clId="Web-{6CF74940-8C4F-48B3-9DC7-AC52DB7022E9}" dt="2018-07-10T10:42:49.804" v="284"/>
          <ac:picMkLst>
            <pc:docMk/>
            <pc:sldMk cId="4247778777" sldId="261"/>
            <ac:picMk id="4" creationId="{181BF8F8-D87B-4ED0-893C-80E1061D9F77}"/>
          </ac:picMkLst>
        </pc:picChg>
        <pc:picChg chg="add del mod ord">
          <ac:chgData name="Jinglei Ren" userId="S::jinglei@persper.org::78ecdb39-d1e2-4f0c-bc9c-8711931b40e9" providerId="AD" clId="Web-{6CF74940-8C4F-48B3-9DC7-AC52DB7022E9}" dt="2018-07-10T10:43:07.944" v="286"/>
          <ac:picMkLst>
            <pc:docMk/>
            <pc:sldMk cId="4247778777" sldId="261"/>
            <ac:picMk id="6" creationId="{A67F8865-33A0-4DE9-B14D-3EAB72DA3057}"/>
          </ac:picMkLst>
        </pc:picChg>
      </pc:sldChg>
      <pc:sldChg chg="modSp">
        <pc:chgData name="Jinglei Ren" userId="S::jinglei@persper.org::78ecdb39-d1e2-4f0c-bc9c-8711931b40e9" providerId="AD" clId="Web-{6CF74940-8C4F-48B3-9DC7-AC52DB7022E9}" dt="2018-07-10T07:40:20.469" v="280" actId="1076"/>
        <pc:sldMkLst>
          <pc:docMk/>
          <pc:sldMk cId="673496205" sldId="263"/>
        </pc:sldMkLst>
        <pc:spChg chg="mod">
          <ac:chgData name="Jinglei Ren" userId="S::jinglei@persper.org::78ecdb39-d1e2-4f0c-bc9c-8711931b40e9" providerId="AD" clId="Web-{6CF74940-8C4F-48B3-9DC7-AC52DB7022E9}" dt="2018-07-10T07:40:01.766" v="278" actId="20577"/>
          <ac:spMkLst>
            <pc:docMk/>
            <pc:sldMk cId="673496205" sldId="263"/>
            <ac:spMk id="3" creationId="{C4249FA9-ECA4-45A2-A6D0-210D40187CF1}"/>
          </ac:spMkLst>
        </pc:spChg>
        <pc:picChg chg="mod">
          <ac:chgData name="Jinglei Ren" userId="S::jinglei@persper.org::78ecdb39-d1e2-4f0c-bc9c-8711931b40e9" providerId="AD" clId="Web-{6CF74940-8C4F-48B3-9DC7-AC52DB7022E9}" dt="2018-07-10T07:40:20.469" v="280" actId="1076"/>
          <ac:picMkLst>
            <pc:docMk/>
            <pc:sldMk cId="673496205" sldId="263"/>
            <ac:picMk id="4" creationId="{49D1141E-28C3-4363-805F-CE3446167DD8}"/>
          </ac:picMkLst>
        </pc:picChg>
      </pc:sldChg>
      <pc:sldChg chg="modSp">
        <pc:chgData name="Jinglei Ren" userId="S::jinglei@persper.org::78ecdb39-d1e2-4f0c-bc9c-8711931b40e9" providerId="AD" clId="Web-{6CF74940-8C4F-48B3-9DC7-AC52DB7022E9}" dt="2018-07-10T10:56:23.385" v="450" actId="20577"/>
        <pc:sldMkLst>
          <pc:docMk/>
          <pc:sldMk cId="3946931659" sldId="264"/>
        </pc:sldMkLst>
        <pc:spChg chg="mod">
          <ac:chgData name="Jinglei Ren" userId="S::jinglei@persper.org::78ecdb39-d1e2-4f0c-bc9c-8711931b40e9" providerId="AD" clId="Web-{6CF74940-8C4F-48B3-9DC7-AC52DB7022E9}" dt="2018-07-10T10:56:23.385" v="450" actId="20577"/>
          <ac:spMkLst>
            <pc:docMk/>
            <pc:sldMk cId="3946931659" sldId="264"/>
            <ac:spMk id="3" creationId="{C83881A6-0D9D-4AA6-912A-AF64D6B97891}"/>
          </ac:spMkLst>
        </pc:spChg>
      </pc:sldChg>
    </pc:docChg>
  </pc:docChgLst>
  <pc:docChgLst>
    <pc:chgData name="Jinglei Ren" userId="S::jinglei@persper.org::78ecdb39-d1e2-4f0c-bc9c-8711931b40e9" providerId="AD" clId="Web-{70C3E05C-BE80-4CB1-A0E8-28E9BB8766FA}"/>
    <pc:docChg chg="addSld delSld modSld">
      <pc:chgData name="Jinglei Ren" userId="S::jinglei@persper.org::78ecdb39-d1e2-4f0c-bc9c-8711931b40e9" providerId="AD" clId="Web-{70C3E05C-BE80-4CB1-A0E8-28E9BB8766FA}" dt="2018-07-05T03:19:50.336" v="4"/>
      <pc:docMkLst>
        <pc:docMk/>
      </pc:docMkLst>
    </pc:docChg>
  </pc:docChgLst>
  <pc:docChgLst>
    <pc:chgData name="Jinglei Ren" userId="S::jinglei@persper.org::78ecdb39-d1e2-4f0c-bc9c-8711931b40e9" providerId="AD" clId="Web-{00438EB5-F2D3-4B5F-8354-57E140CE4C3B}"/>
    <pc:docChg chg="mod addSld delSld modSld modMainMaster setSldSz">
      <pc:chgData name="Jinglei Ren" userId="S::jinglei@persper.org::78ecdb39-d1e2-4f0c-bc9c-8711931b40e9" providerId="AD" clId="Web-{00438EB5-F2D3-4B5F-8354-57E140CE4C3B}" dt="2018-07-09T09:41:52.374" v="371" actId="14100"/>
      <pc:docMkLst>
        <pc:docMk/>
      </pc:docMkLst>
      <pc:sldChg chg="modSp">
        <pc:chgData name="Jinglei Ren" userId="S::jinglei@persper.org::78ecdb39-d1e2-4f0c-bc9c-8711931b40e9" providerId="AD" clId="Web-{00438EB5-F2D3-4B5F-8354-57E140CE4C3B}" dt="2018-07-09T09:38:48.077" v="349" actId="14100"/>
        <pc:sldMkLst>
          <pc:docMk/>
          <pc:sldMk cId="109857222" sldId="256"/>
        </pc:sldMkLst>
        <pc:spChg chg="mod">
          <ac:chgData name="Jinglei Ren" userId="S::jinglei@persper.org::78ecdb39-d1e2-4f0c-bc9c-8711931b40e9" providerId="AD" clId="Web-{00438EB5-F2D3-4B5F-8354-57E140CE4C3B}" dt="2018-07-09T09:38:48.077" v="349" actId="1410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inglei Ren" userId="S::jinglei@persper.org::78ecdb39-d1e2-4f0c-bc9c-8711931b40e9" providerId="AD" clId="Web-{00438EB5-F2D3-4B5F-8354-57E140CE4C3B}" dt="2018-07-09T09:37:43.077" v="342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">
        <pc:chgData name="Jinglei Ren" userId="S::jinglei@persper.org::78ecdb39-d1e2-4f0c-bc9c-8711931b40e9" providerId="AD" clId="Web-{00438EB5-F2D3-4B5F-8354-57E140CE4C3B}" dt="2018-07-09T09:39:12.030" v="352" actId="14100"/>
        <pc:sldMkLst>
          <pc:docMk/>
          <pc:sldMk cId="1425116419" sldId="259"/>
        </pc:sldMkLst>
        <pc:spChg chg="mod">
          <ac:chgData name="Jinglei Ren" userId="S::jinglei@persper.org::78ecdb39-d1e2-4f0c-bc9c-8711931b40e9" providerId="AD" clId="Web-{00438EB5-F2D3-4B5F-8354-57E140CE4C3B}" dt="2018-07-09T08:08:35.852" v="233" actId="20577"/>
          <ac:spMkLst>
            <pc:docMk/>
            <pc:sldMk cId="1425116419" sldId="259"/>
            <ac:spMk id="2" creationId="{F0CC5453-7B19-4900-AEDE-54A7B6AF4434}"/>
          </ac:spMkLst>
        </pc:spChg>
        <pc:spChg chg="del">
          <ac:chgData name="Jinglei Ren" userId="S::jinglei@persper.org::78ecdb39-d1e2-4f0c-bc9c-8711931b40e9" providerId="AD" clId="Web-{00438EB5-F2D3-4B5F-8354-57E140CE4C3B}" dt="2018-07-09T08:07:01.633" v="197"/>
          <ac:spMkLst>
            <pc:docMk/>
            <pc:sldMk cId="1425116419" sldId="259"/>
            <ac:spMk id="3" creationId="{F341E043-9D4A-4B72-8E8C-80A3C86BF7F6}"/>
          </ac:spMkLst>
        </pc:spChg>
        <pc:spChg chg="add del mod">
          <ac:chgData name="Jinglei Ren" userId="S::jinglei@persper.org::78ecdb39-d1e2-4f0c-bc9c-8711931b40e9" providerId="AD" clId="Web-{00438EB5-F2D3-4B5F-8354-57E140CE4C3B}" dt="2018-07-09T08:09:24.336" v="239"/>
          <ac:spMkLst>
            <pc:docMk/>
            <pc:sldMk cId="1425116419" sldId="259"/>
            <ac:spMk id="7" creationId="{18D59D74-6501-4A2D-8CC6-61778244F903}"/>
          </ac:spMkLst>
        </pc:spChg>
        <pc:picChg chg="add del mod ord modCrop">
          <ac:chgData name="Jinglei Ren" userId="S::jinglei@persper.org::78ecdb39-d1e2-4f0c-bc9c-8711931b40e9" providerId="AD" clId="Web-{00438EB5-F2D3-4B5F-8354-57E140CE4C3B}" dt="2018-07-09T08:09:18.914" v="238"/>
          <ac:picMkLst>
            <pc:docMk/>
            <pc:sldMk cId="1425116419" sldId="259"/>
            <ac:picMk id="4" creationId="{B5ACC795-4D22-4965-825C-6BC3C1989F1E}"/>
          </ac:picMkLst>
        </pc:picChg>
        <pc:picChg chg="add mod ord">
          <ac:chgData name="Jinglei Ren" userId="S::jinglei@persper.org::78ecdb39-d1e2-4f0c-bc9c-8711931b40e9" providerId="AD" clId="Web-{00438EB5-F2D3-4B5F-8354-57E140CE4C3B}" dt="2018-07-09T09:39:12.030" v="352" actId="14100"/>
          <ac:picMkLst>
            <pc:docMk/>
            <pc:sldMk cId="1425116419" sldId="259"/>
            <ac:picMk id="8" creationId="{6DC3CA41-17A2-4DB2-BA6E-1660D0947CED}"/>
          </ac:picMkLst>
        </pc:picChg>
      </pc:sldChg>
      <pc:sldChg chg="modSp new">
        <pc:chgData name="Jinglei Ren" userId="S::jinglei@persper.org::78ecdb39-d1e2-4f0c-bc9c-8711931b40e9" providerId="AD" clId="Web-{00438EB5-F2D3-4B5F-8354-57E140CE4C3B}" dt="2018-07-09T08:15:32.149" v="262" actId="20577"/>
        <pc:sldMkLst>
          <pc:docMk/>
          <pc:sldMk cId="4247778777" sldId="261"/>
        </pc:sldMkLst>
        <pc:spChg chg="mod">
          <ac:chgData name="Jinglei Ren" userId="S::jinglei@persper.org::78ecdb39-d1e2-4f0c-bc9c-8711931b40e9" providerId="AD" clId="Web-{00438EB5-F2D3-4B5F-8354-57E140CE4C3B}" dt="2018-07-09T08:15:32.149" v="262" actId="20577"/>
          <ac:spMkLst>
            <pc:docMk/>
            <pc:sldMk cId="4247778777" sldId="261"/>
            <ac:spMk id="2" creationId="{AE662959-1076-4D01-9CC5-A84B628EAE43}"/>
          </ac:spMkLst>
        </pc:spChg>
      </pc:sldChg>
      <pc:sldChg chg="addSp modSp new">
        <pc:chgData name="Jinglei Ren" userId="S::jinglei@persper.org::78ecdb39-d1e2-4f0c-bc9c-8711931b40e9" providerId="AD" clId="Web-{00438EB5-F2D3-4B5F-8354-57E140CE4C3B}" dt="2018-07-09T09:41:52.374" v="371" actId="14100"/>
        <pc:sldMkLst>
          <pc:docMk/>
          <pc:sldMk cId="673496205" sldId="263"/>
        </pc:sldMkLst>
        <pc:spChg chg="mod">
          <ac:chgData name="Jinglei Ren" userId="S::jinglei@persper.org::78ecdb39-d1e2-4f0c-bc9c-8711931b40e9" providerId="AD" clId="Web-{00438EB5-F2D3-4B5F-8354-57E140CE4C3B}" dt="2018-07-09T08:18:35.117" v="306" actId="20577"/>
          <ac:spMkLst>
            <pc:docMk/>
            <pc:sldMk cId="673496205" sldId="263"/>
            <ac:spMk id="2" creationId="{057FDD7D-44FD-4EBB-9E49-8FAAE7872D6E}"/>
          </ac:spMkLst>
        </pc:spChg>
        <pc:spChg chg="mod">
          <ac:chgData name="Jinglei Ren" userId="S::jinglei@persper.org::78ecdb39-d1e2-4f0c-bc9c-8711931b40e9" providerId="AD" clId="Web-{00438EB5-F2D3-4B5F-8354-57E140CE4C3B}" dt="2018-07-09T09:40:42.312" v="368" actId="20577"/>
          <ac:spMkLst>
            <pc:docMk/>
            <pc:sldMk cId="673496205" sldId="263"/>
            <ac:spMk id="3" creationId="{C4249FA9-ECA4-45A2-A6D0-210D40187CF1}"/>
          </ac:spMkLst>
        </pc:spChg>
        <pc:picChg chg="add mod ord">
          <ac:chgData name="Jinglei Ren" userId="S::jinglei@persper.org::78ecdb39-d1e2-4f0c-bc9c-8711931b40e9" providerId="AD" clId="Web-{00438EB5-F2D3-4B5F-8354-57E140CE4C3B}" dt="2018-07-09T09:41:52.374" v="371" actId="14100"/>
          <ac:picMkLst>
            <pc:docMk/>
            <pc:sldMk cId="673496205" sldId="263"/>
            <ac:picMk id="4" creationId="{49D1141E-28C3-4363-805F-CE3446167DD8}"/>
          </ac:picMkLst>
        </pc:picChg>
      </pc:sldChg>
      <pc:sldChg chg="modSp new">
        <pc:chgData name="Jinglei Ren" userId="S::jinglei@persper.org::78ecdb39-d1e2-4f0c-bc9c-8711931b40e9" providerId="AD" clId="Web-{00438EB5-F2D3-4B5F-8354-57E140CE4C3B}" dt="2018-07-09T08:18:45.883" v="316" actId="20577"/>
        <pc:sldMkLst>
          <pc:docMk/>
          <pc:sldMk cId="3946931659" sldId="264"/>
        </pc:sldMkLst>
        <pc:spChg chg="mod">
          <ac:chgData name="Jinglei Ren" userId="S::jinglei@persper.org::78ecdb39-d1e2-4f0c-bc9c-8711931b40e9" providerId="AD" clId="Web-{00438EB5-F2D3-4B5F-8354-57E140CE4C3B}" dt="2018-07-09T08:18:45.883" v="316" actId="20577"/>
          <ac:spMkLst>
            <pc:docMk/>
            <pc:sldMk cId="3946931659" sldId="264"/>
            <ac:spMk id="2" creationId="{56C77C3D-DEB4-4DBD-8384-58502DE59847}"/>
          </ac:spMkLst>
        </pc:spChg>
      </pc:sldChg>
      <pc:sldChg chg="new">
        <pc:chgData name="Jinglei Ren" userId="S::jinglei@persper.org::78ecdb39-d1e2-4f0c-bc9c-8711931b40e9" providerId="AD" clId="Web-{00438EB5-F2D3-4B5F-8354-57E140CE4C3B}" dt="2018-07-09T08:19:25.711" v="319"/>
        <pc:sldMkLst>
          <pc:docMk/>
          <pc:sldMk cId="2709603832" sldId="265"/>
        </pc:sldMkLst>
      </pc:sldChg>
    </pc:docChg>
  </pc:docChgLst>
  <pc:docChgLst>
    <pc:chgData name="Jinglei Ren" userId="78ecdb39-d1e2-4f0c-bc9c-8711931b40e9" providerId="ADAL" clId="{E9C2A600-FD6F-6543-A967-90C803BC7F89}"/>
    <pc:docChg chg="undo redo custSel addSld delSld modSld sldOrd modMainMaster">
      <pc:chgData name="Jinglei Ren" userId="78ecdb39-d1e2-4f0c-bc9c-8711931b40e9" providerId="ADAL" clId="{E9C2A600-FD6F-6543-A967-90C803BC7F89}" dt="2018-07-14T14:55:54.966" v="7722"/>
      <pc:docMkLst>
        <pc:docMk/>
      </pc:docMkLst>
      <pc:sldChg chg="addSp delSp modSp modTransition">
        <pc:chgData name="Jinglei Ren" userId="78ecdb39-d1e2-4f0c-bc9c-8711931b40e9" providerId="ADAL" clId="{E9C2A600-FD6F-6543-A967-90C803BC7F89}" dt="2018-07-14T13:30:08.498" v="7678"/>
        <pc:sldMkLst>
          <pc:docMk/>
          <pc:sldMk cId="109857222" sldId="256"/>
        </pc:sldMkLst>
        <pc:spChg chg="mod">
          <ac:chgData name="Jinglei Ren" userId="78ecdb39-d1e2-4f0c-bc9c-8711931b40e9" providerId="ADAL" clId="{E9C2A600-FD6F-6543-A967-90C803BC7F89}" dt="2018-07-14T08:26:18.566" v="7035" actId="1035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inglei Ren" userId="78ecdb39-d1e2-4f0c-bc9c-8711931b40e9" providerId="ADAL" clId="{E9C2A600-FD6F-6543-A967-90C803BC7F89}" dt="2018-07-14T08:26:13.134" v="7023" actId="1036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Jinglei Ren" userId="78ecdb39-d1e2-4f0c-bc9c-8711931b40e9" providerId="ADAL" clId="{E9C2A600-FD6F-6543-A967-90C803BC7F89}" dt="2018-07-11T12:45:56.935" v="181"/>
          <ac:spMkLst>
            <pc:docMk/>
            <pc:sldMk cId="109857222" sldId="256"/>
            <ac:spMk id="4" creationId="{3A10B2AA-10C3-CE45-AF90-2711B0A08A2D}"/>
          </ac:spMkLst>
        </pc:spChg>
      </pc:sldChg>
      <pc:sldChg chg="addSp delSp modSp ord modTransition modNotesTx">
        <pc:chgData name="Jinglei Ren" userId="78ecdb39-d1e2-4f0c-bc9c-8711931b40e9" providerId="ADAL" clId="{E9C2A600-FD6F-6543-A967-90C803BC7F89}" dt="2018-07-14T13:30:16.697" v="7679"/>
        <pc:sldMkLst>
          <pc:docMk/>
          <pc:sldMk cId="1425116419" sldId="259"/>
        </pc:sldMkLst>
        <pc:spChg chg="mod">
          <ac:chgData name="Jinglei Ren" userId="78ecdb39-d1e2-4f0c-bc9c-8711931b40e9" providerId="ADAL" clId="{E9C2A600-FD6F-6543-A967-90C803BC7F89}" dt="2018-07-13T12:15:25.526" v="5147" actId="20577"/>
          <ac:spMkLst>
            <pc:docMk/>
            <pc:sldMk cId="1425116419" sldId="259"/>
            <ac:spMk id="2" creationId="{F0CC5453-7B19-4900-AEDE-54A7B6AF4434}"/>
          </ac:spMkLst>
        </pc:spChg>
        <pc:spChg chg="add mod">
          <ac:chgData name="Jinglei Ren" userId="78ecdb39-d1e2-4f0c-bc9c-8711931b40e9" providerId="ADAL" clId="{E9C2A600-FD6F-6543-A967-90C803BC7F89}" dt="2018-07-11T12:22:52.426" v="48"/>
          <ac:spMkLst>
            <pc:docMk/>
            <pc:sldMk cId="1425116419" sldId="259"/>
            <ac:spMk id="3" creationId="{677C2E8F-2DA7-FB46-A2BD-0DD71030F9AE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1425116419" sldId="259"/>
            <ac:spMk id="4" creationId="{156DBFFD-99AC-8D4F-AF7A-98F3CE4C6CE4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1425116419" sldId="259"/>
            <ac:spMk id="5" creationId="{A79D4D94-9784-D648-BBAC-14FEEE546695}"/>
          </ac:spMkLst>
        </pc:spChg>
        <pc:spChg chg="add del mod">
          <ac:chgData name="Jinglei Ren" userId="78ecdb39-d1e2-4f0c-bc9c-8711931b40e9" providerId="ADAL" clId="{E9C2A600-FD6F-6543-A967-90C803BC7F89}" dt="2018-07-11T13:06:56.433" v="247" actId="478"/>
          <ac:spMkLst>
            <pc:docMk/>
            <pc:sldMk cId="1425116419" sldId="259"/>
            <ac:spMk id="6" creationId="{8C3DB1F1-B983-E04E-8744-EA8E6BA1B308}"/>
          </ac:spMkLst>
        </pc:spChg>
        <pc:spChg chg="mod">
          <ac:chgData name="Jinglei Ren" userId="78ecdb39-d1e2-4f0c-bc9c-8711931b40e9" providerId="ADAL" clId="{E9C2A600-FD6F-6543-A967-90C803BC7F89}" dt="2018-07-14T09:41:28.881" v="7069" actId="1036"/>
          <ac:spMkLst>
            <pc:docMk/>
            <pc:sldMk cId="1425116419" sldId="259"/>
            <ac:spMk id="6" creationId="{0F8B08F0-1598-49BC-B19A-16B0C59DAA53}"/>
          </ac:spMkLst>
        </pc:spChg>
        <pc:spChg chg="add del mod">
          <ac:chgData name="Jinglei Ren" userId="78ecdb39-d1e2-4f0c-bc9c-8711931b40e9" providerId="ADAL" clId="{E9C2A600-FD6F-6543-A967-90C803BC7F89}" dt="2018-07-14T09:40:47.973" v="7064"/>
          <ac:spMkLst>
            <pc:docMk/>
            <pc:sldMk cId="1425116419" sldId="259"/>
            <ac:spMk id="7" creationId="{FA02C79F-8C9B-2740-A7E6-A59638F15006}"/>
          </ac:spMkLst>
        </pc:spChg>
        <pc:spChg chg="add del mod">
          <ac:chgData name="Jinglei Ren" userId="78ecdb39-d1e2-4f0c-bc9c-8711931b40e9" providerId="ADAL" clId="{E9C2A600-FD6F-6543-A967-90C803BC7F89}" dt="2018-07-11T13:07:13.336" v="249" actId="478"/>
          <ac:spMkLst>
            <pc:docMk/>
            <pc:sldMk cId="1425116419" sldId="259"/>
            <ac:spMk id="7" creationId="{90F551BB-6186-8440-9394-A72FD07FA009}"/>
          </ac:spMkLst>
        </pc:spChg>
        <pc:picChg chg="del">
          <ac:chgData name="Jinglei Ren" userId="78ecdb39-d1e2-4f0c-bc9c-8711931b40e9" providerId="ADAL" clId="{E9C2A600-FD6F-6543-A967-90C803BC7F89}" dt="2018-07-14T09:40:41.367" v="7063" actId="478"/>
          <ac:picMkLst>
            <pc:docMk/>
            <pc:sldMk cId="1425116419" sldId="259"/>
            <ac:picMk id="8" creationId="{6DC3CA41-17A2-4DB2-BA6E-1660D0947CED}"/>
          </ac:picMkLst>
        </pc:picChg>
        <pc:picChg chg="add mod">
          <ac:chgData name="Jinglei Ren" userId="78ecdb39-d1e2-4f0c-bc9c-8711931b40e9" providerId="ADAL" clId="{E9C2A600-FD6F-6543-A967-90C803BC7F89}" dt="2018-07-14T09:40:58.028" v="7066" actId="1076"/>
          <ac:picMkLst>
            <pc:docMk/>
            <pc:sldMk cId="1425116419" sldId="259"/>
            <ac:picMk id="9" creationId="{40506F28-1B4E-5D4E-B2FD-62BD0D6B2D15}"/>
          </ac:picMkLst>
        </pc:picChg>
      </pc:sldChg>
      <pc:sldChg chg="addSp delSp modSp modTransition">
        <pc:chgData name="Jinglei Ren" userId="78ecdb39-d1e2-4f0c-bc9c-8711931b40e9" providerId="ADAL" clId="{E9C2A600-FD6F-6543-A967-90C803BC7F89}" dt="2018-07-14T13:30:16.697" v="7679"/>
        <pc:sldMkLst>
          <pc:docMk/>
          <pc:sldMk cId="4247778777" sldId="261"/>
        </pc:sldMkLst>
        <pc:spChg chg="add mod">
          <ac:chgData name="Jinglei Ren" userId="78ecdb39-d1e2-4f0c-bc9c-8711931b40e9" providerId="ADAL" clId="{E9C2A600-FD6F-6543-A967-90C803BC7F89}" dt="2018-07-14T08:29:34.002" v="7062" actId="1076"/>
          <ac:spMkLst>
            <pc:docMk/>
            <pc:sldMk cId="4247778777" sldId="261"/>
            <ac:spMk id="3" creationId="{93805303-2A2D-0943-A515-9E4FDAE074F0}"/>
          </ac:spMkLst>
        </pc:spChg>
        <pc:spChg chg="del">
          <ac:chgData name="Jinglei Ren" userId="78ecdb39-d1e2-4f0c-bc9c-8711931b40e9" providerId="ADAL" clId="{E9C2A600-FD6F-6543-A967-90C803BC7F89}" dt="2018-07-11T13:32:31.095" v="266" actId="931"/>
          <ac:spMkLst>
            <pc:docMk/>
            <pc:sldMk cId="4247778777" sldId="261"/>
            <ac:spMk id="3" creationId="{A9F7C540-0E3C-4962-99EC-90D8C41C3D11}"/>
          </ac:spMkLst>
        </pc:spChg>
        <pc:spChg chg="add mod">
          <ac:chgData name="Jinglei Ren" userId="78ecdb39-d1e2-4f0c-bc9c-8711931b40e9" providerId="ADAL" clId="{E9C2A600-FD6F-6543-A967-90C803BC7F89}" dt="2018-07-11T12:22:52.426" v="48"/>
          <ac:spMkLst>
            <pc:docMk/>
            <pc:sldMk cId="4247778777" sldId="261"/>
            <ac:spMk id="4" creationId="{3F3E5BB3-ED9B-E242-B8D0-7AE6485DBE98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4247778777" sldId="261"/>
            <ac:spMk id="5" creationId="{2A1BC043-7AF5-6B43-928F-3D5E6F60699F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4247778777" sldId="261"/>
            <ac:spMk id="6" creationId="{D6ABEE75-0145-3948-87F3-5EDE086D1412}"/>
          </ac:spMkLst>
        </pc:spChg>
        <pc:spChg chg="add mod">
          <ac:chgData name="Jinglei Ren" userId="78ecdb39-d1e2-4f0c-bc9c-8711931b40e9" providerId="ADAL" clId="{E9C2A600-FD6F-6543-A967-90C803BC7F89}" dt="2018-07-14T08:29:09.936" v="7059" actId="20577"/>
          <ac:spMkLst>
            <pc:docMk/>
            <pc:sldMk cId="4247778777" sldId="261"/>
            <ac:spMk id="8" creationId="{B14EACE7-3CD0-284B-A313-5D53226A2F34}"/>
          </ac:spMkLst>
        </pc:spChg>
        <pc:picChg chg="add mod">
          <ac:chgData name="Jinglei Ren" userId="78ecdb39-d1e2-4f0c-bc9c-8711931b40e9" providerId="ADAL" clId="{E9C2A600-FD6F-6543-A967-90C803BC7F89}" dt="2018-07-11T13:32:31.095" v="266" actId="931"/>
          <ac:picMkLst>
            <pc:docMk/>
            <pc:sldMk cId="4247778777" sldId="261"/>
            <ac:picMk id="7" creationId="{774BC586-254F-E941-9783-90A49CC9163D}"/>
          </ac:picMkLst>
        </pc:picChg>
      </pc:sldChg>
      <pc:sldChg chg="addSp delSp modSp modTransition modAnim modNotesTx">
        <pc:chgData name="Jinglei Ren" userId="78ecdb39-d1e2-4f0c-bc9c-8711931b40e9" providerId="ADAL" clId="{E9C2A600-FD6F-6543-A967-90C803BC7F89}" dt="2018-07-14T13:30:16.697" v="7679"/>
        <pc:sldMkLst>
          <pc:docMk/>
          <pc:sldMk cId="673496205" sldId="263"/>
        </pc:sldMkLst>
        <pc:spChg chg="mod">
          <ac:chgData name="Jinglei Ren" userId="78ecdb39-d1e2-4f0c-bc9c-8711931b40e9" providerId="ADAL" clId="{E9C2A600-FD6F-6543-A967-90C803BC7F89}" dt="2018-07-14T01:48:06.830" v="6425" actId="20577"/>
          <ac:spMkLst>
            <pc:docMk/>
            <pc:sldMk cId="673496205" sldId="263"/>
            <ac:spMk id="3" creationId="{C4249FA9-ECA4-45A2-A6D0-210D40187CF1}"/>
          </ac:spMkLst>
        </pc:spChg>
        <pc:spChg chg="add mod">
          <ac:chgData name="Jinglei Ren" userId="78ecdb39-d1e2-4f0c-bc9c-8711931b40e9" providerId="ADAL" clId="{E9C2A600-FD6F-6543-A967-90C803BC7F89}" dt="2018-07-11T12:22:52.426" v="48"/>
          <ac:spMkLst>
            <pc:docMk/>
            <pc:sldMk cId="673496205" sldId="263"/>
            <ac:spMk id="5" creationId="{39051E66-6EDE-5149-BBDB-5B9F711ACD01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673496205" sldId="263"/>
            <ac:spMk id="6" creationId="{7DBA8860-C2EF-FA43-A09D-5C6465FA51FE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673496205" sldId="263"/>
            <ac:spMk id="7" creationId="{C37AB7B3-95C9-0E45-A994-29E70DEAE435}"/>
          </ac:spMkLst>
        </pc:spChg>
      </pc:sldChg>
      <pc:sldChg chg="addSp delSp modSp modTransition modAnim">
        <pc:chgData name="Jinglei Ren" userId="78ecdb39-d1e2-4f0c-bc9c-8711931b40e9" providerId="ADAL" clId="{E9C2A600-FD6F-6543-A967-90C803BC7F89}" dt="2018-07-14T13:34:04.291" v="7682"/>
        <pc:sldMkLst>
          <pc:docMk/>
          <pc:sldMk cId="3946931659" sldId="264"/>
        </pc:sldMkLst>
        <pc:spChg chg="mod">
          <ac:chgData name="Jinglei Ren" userId="78ecdb39-d1e2-4f0c-bc9c-8711931b40e9" providerId="ADAL" clId="{E9C2A600-FD6F-6543-A967-90C803BC7F89}" dt="2018-07-14T13:33:18.643" v="7681" actId="20577"/>
          <ac:spMkLst>
            <pc:docMk/>
            <pc:sldMk cId="3946931659" sldId="264"/>
            <ac:spMk id="3" creationId="{C83881A6-0D9D-4AA6-912A-AF64D6B97891}"/>
          </ac:spMkLst>
        </pc:spChg>
        <pc:spChg chg="add mod">
          <ac:chgData name="Jinglei Ren" userId="78ecdb39-d1e2-4f0c-bc9c-8711931b40e9" providerId="ADAL" clId="{E9C2A600-FD6F-6543-A967-90C803BC7F89}" dt="2018-07-11T14:00:18.412" v="395" actId="1076"/>
          <ac:spMkLst>
            <pc:docMk/>
            <pc:sldMk cId="3946931659" sldId="264"/>
            <ac:spMk id="7" creationId="{C3CC81F3-BD09-DD41-A449-50F787CBCE1A}"/>
          </ac:spMkLst>
        </pc:spChg>
        <pc:spChg chg="add mod">
          <ac:chgData name="Jinglei Ren" userId="78ecdb39-d1e2-4f0c-bc9c-8711931b40e9" providerId="ADAL" clId="{E9C2A600-FD6F-6543-A967-90C803BC7F89}" dt="2018-07-11T12:22:52.426" v="48"/>
          <ac:spMkLst>
            <pc:docMk/>
            <pc:sldMk cId="3946931659" sldId="264"/>
            <ac:spMk id="8" creationId="{97EE76AB-0D65-744F-8E64-A18C8B57E416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3946931659" sldId="264"/>
            <ac:spMk id="9" creationId="{D0DACF51-CD3A-C140-B73C-9B36424B8CC7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3946931659" sldId="264"/>
            <ac:spMk id="10" creationId="{8D6DADAC-ADF5-5F41-8FB7-23A6B4360332}"/>
          </ac:spMkLst>
        </pc:spChg>
        <pc:picChg chg="add mod">
          <ac:chgData name="Jinglei Ren" userId="78ecdb39-d1e2-4f0c-bc9c-8711931b40e9" providerId="ADAL" clId="{E9C2A600-FD6F-6543-A967-90C803BC7F89}" dt="2018-07-11T12:20:57.415" v="47" actId="14100"/>
          <ac:picMkLst>
            <pc:docMk/>
            <pc:sldMk cId="3946931659" sldId="264"/>
            <ac:picMk id="5" creationId="{2061D64B-0042-6848-BBDB-E4427CADB773}"/>
          </ac:picMkLst>
        </pc:picChg>
        <pc:picChg chg="del">
          <ac:chgData name="Jinglei Ren" userId="78ecdb39-d1e2-4f0c-bc9c-8711931b40e9" providerId="ADAL" clId="{E9C2A600-FD6F-6543-A967-90C803BC7F89}" dt="2018-07-11T12:14:11.562" v="0" actId="478"/>
          <ac:picMkLst>
            <pc:docMk/>
            <pc:sldMk cId="3946931659" sldId="264"/>
            <ac:picMk id="6" creationId="{7CBC4983-93A5-4DE7-95D8-C52BEBDD674D}"/>
          </ac:picMkLst>
        </pc:picChg>
      </pc:sldChg>
      <pc:sldChg chg="addSp delSp modSp modTransition modAnim modNotesTx">
        <pc:chgData name="Jinglei Ren" userId="78ecdb39-d1e2-4f0c-bc9c-8711931b40e9" providerId="ADAL" clId="{E9C2A600-FD6F-6543-A967-90C803BC7F89}" dt="2018-07-14T13:48:09.082" v="7695"/>
        <pc:sldMkLst>
          <pc:docMk/>
          <pc:sldMk cId="2709603832" sldId="265"/>
        </pc:sldMkLst>
        <pc:spChg chg="mod">
          <ac:chgData name="Jinglei Ren" userId="78ecdb39-d1e2-4f0c-bc9c-8711931b40e9" providerId="ADAL" clId="{E9C2A600-FD6F-6543-A967-90C803BC7F89}" dt="2018-07-13T08:24:19.024" v="2619" actId="20577"/>
          <ac:spMkLst>
            <pc:docMk/>
            <pc:sldMk cId="2709603832" sldId="265"/>
            <ac:spMk id="2" creationId="{6ECE9C5C-FCA9-42FE-BE96-0C2B79BD9497}"/>
          </ac:spMkLst>
        </pc:spChg>
        <pc:spChg chg="mod">
          <ac:chgData name="Jinglei Ren" userId="78ecdb39-d1e2-4f0c-bc9c-8711931b40e9" providerId="ADAL" clId="{E9C2A600-FD6F-6543-A967-90C803BC7F89}" dt="2018-07-13T11:38:25.385" v="5042" actId="20577"/>
          <ac:spMkLst>
            <pc:docMk/>
            <pc:sldMk cId="2709603832" sldId="265"/>
            <ac:spMk id="3" creationId="{3854940A-7E7C-45B2-A02D-828DD1FCDAF8}"/>
          </ac:spMkLst>
        </pc:spChg>
        <pc:spChg chg="add mod">
          <ac:chgData name="Jinglei Ren" userId="78ecdb39-d1e2-4f0c-bc9c-8711931b40e9" providerId="ADAL" clId="{E9C2A600-FD6F-6543-A967-90C803BC7F89}" dt="2018-07-11T12:22:52.426" v="48"/>
          <ac:spMkLst>
            <pc:docMk/>
            <pc:sldMk cId="2709603832" sldId="265"/>
            <ac:spMk id="4" creationId="{56086EB6-E125-4D4C-A650-77363859B1DC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2709603832" sldId="265"/>
            <ac:spMk id="5" creationId="{A4B372B3-64C7-EE43-BB1F-BF638D15430F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2709603832" sldId="265"/>
            <ac:spMk id="6" creationId="{4B33E149-E0DB-AE4C-892C-C86EB7F661AF}"/>
          </ac:spMkLst>
        </pc:spChg>
      </pc:sldChg>
      <pc:sldChg chg="addSp delSp modSp modTransition modAnim">
        <pc:chgData name="Jinglei Ren" userId="78ecdb39-d1e2-4f0c-bc9c-8711931b40e9" providerId="ADAL" clId="{E9C2A600-FD6F-6543-A967-90C803BC7F89}" dt="2018-07-14T13:48:52.631" v="7697"/>
        <pc:sldMkLst>
          <pc:docMk/>
          <pc:sldMk cId="777126167" sldId="267"/>
        </pc:sldMkLst>
        <pc:spChg chg="mod">
          <ac:chgData name="Jinglei Ren" userId="78ecdb39-d1e2-4f0c-bc9c-8711931b40e9" providerId="ADAL" clId="{E9C2A600-FD6F-6543-A967-90C803BC7F89}" dt="2018-07-13T10:54:03.003" v="4191" actId="20577"/>
          <ac:spMkLst>
            <pc:docMk/>
            <pc:sldMk cId="777126167" sldId="267"/>
            <ac:spMk id="2" creationId="{C37205E6-95B1-480B-8481-B6C54425567C}"/>
          </ac:spMkLst>
        </pc:spChg>
        <pc:spChg chg="mod">
          <ac:chgData name="Jinglei Ren" userId="78ecdb39-d1e2-4f0c-bc9c-8711931b40e9" providerId="ADAL" clId="{E9C2A600-FD6F-6543-A967-90C803BC7F89}" dt="2018-07-14T11:45:32.167" v="7634" actId="20577"/>
          <ac:spMkLst>
            <pc:docMk/>
            <pc:sldMk cId="777126167" sldId="267"/>
            <ac:spMk id="3" creationId="{5074252B-E455-4572-92FE-7BDED1F21342}"/>
          </ac:spMkLst>
        </pc:spChg>
        <pc:spChg chg="add mod">
          <ac:chgData name="Jinglei Ren" userId="78ecdb39-d1e2-4f0c-bc9c-8711931b40e9" providerId="ADAL" clId="{E9C2A600-FD6F-6543-A967-90C803BC7F89}" dt="2018-07-11T12:22:52.426" v="48"/>
          <ac:spMkLst>
            <pc:docMk/>
            <pc:sldMk cId="777126167" sldId="267"/>
            <ac:spMk id="4" creationId="{8859E15E-57B4-2741-8075-B82F758E7EA7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777126167" sldId="267"/>
            <ac:spMk id="5" creationId="{CCE9363A-3035-C241-9B1F-853D3817A811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777126167" sldId="267"/>
            <ac:spMk id="6" creationId="{6FE8C37C-6C10-154A-9B9D-3D707F34DB0D}"/>
          </ac:spMkLst>
        </pc:spChg>
      </pc:sldChg>
      <pc:sldChg chg="addSp delSp modSp modTransition modAnim">
        <pc:chgData name="Jinglei Ren" userId="78ecdb39-d1e2-4f0c-bc9c-8711931b40e9" providerId="ADAL" clId="{E9C2A600-FD6F-6543-A967-90C803BC7F89}" dt="2018-07-14T13:48:34.224" v="7696"/>
        <pc:sldMkLst>
          <pc:docMk/>
          <pc:sldMk cId="550226028" sldId="269"/>
        </pc:sldMkLst>
        <pc:spChg chg="mod">
          <ac:chgData name="Jinglei Ren" userId="78ecdb39-d1e2-4f0c-bc9c-8711931b40e9" providerId="ADAL" clId="{E9C2A600-FD6F-6543-A967-90C803BC7F89}" dt="2018-07-13T08:25:07.750" v="2692" actId="20577"/>
          <ac:spMkLst>
            <pc:docMk/>
            <pc:sldMk cId="550226028" sldId="269"/>
            <ac:spMk id="2" creationId="{6ECE9C5C-FCA9-42FE-BE96-0C2B79BD9497}"/>
          </ac:spMkLst>
        </pc:spChg>
        <pc:spChg chg="mod">
          <ac:chgData name="Jinglei Ren" userId="78ecdb39-d1e2-4f0c-bc9c-8711931b40e9" providerId="ADAL" clId="{E9C2A600-FD6F-6543-A967-90C803BC7F89}" dt="2018-07-13T12:54:13.639" v="5410" actId="20577"/>
          <ac:spMkLst>
            <pc:docMk/>
            <pc:sldMk cId="550226028" sldId="269"/>
            <ac:spMk id="3" creationId="{3854940A-7E7C-45B2-A02D-828DD1FCDAF8}"/>
          </ac:spMkLst>
        </pc:spChg>
        <pc:spChg chg="add mod">
          <ac:chgData name="Jinglei Ren" userId="78ecdb39-d1e2-4f0c-bc9c-8711931b40e9" providerId="ADAL" clId="{E9C2A600-FD6F-6543-A967-90C803BC7F89}" dt="2018-07-11T12:22:52.426" v="48"/>
          <ac:spMkLst>
            <pc:docMk/>
            <pc:sldMk cId="550226028" sldId="269"/>
            <ac:spMk id="4" creationId="{03BAB1D9-54AD-F842-B38C-DD7B5DDD5000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550226028" sldId="269"/>
            <ac:spMk id="5" creationId="{44F50992-8047-E74D-B3C4-8FDAC16691FF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550226028" sldId="269"/>
            <ac:spMk id="6" creationId="{C9B85BD9-496F-1947-AC15-0463FF941A11}"/>
          </ac:spMkLst>
        </pc:spChg>
      </pc:sldChg>
      <pc:sldChg chg="addSp delSp modSp del">
        <pc:chgData name="Jinglei Ren" userId="78ecdb39-d1e2-4f0c-bc9c-8711931b40e9" providerId="ADAL" clId="{E9C2A600-FD6F-6543-A967-90C803BC7F89}" dt="2018-07-13T10:46:56.852" v="4091" actId="2696"/>
        <pc:sldMkLst>
          <pc:docMk/>
          <pc:sldMk cId="1537830982" sldId="270"/>
        </pc:sldMkLst>
        <pc:spChg chg="mod">
          <ac:chgData name="Jinglei Ren" userId="78ecdb39-d1e2-4f0c-bc9c-8711931b40e9" providerId="ADAL" clId="{E9C2A600-FD6F-6543-A967-90C803BC7F89}" dt="2018-07-13T09:23:09.541" v="3962" actId="20577"/>
          <ac:spMkLst>
            <pc:docMk/>
            <pc:sldMk cId="1537830982" sldId="270"/>
            <ac:spMk id="3" creationId="{5074252B-E455-4572-92FE-7BDED1F21342}"/>
          </ac:spMkLst>
        </pc:spChg>
        <pc:spChg chg="add mod">
          <ac:chgData name="Jinglei Ren" userId="78ecdb39-d1e2-4f0c-bc9c-8711931b40e9" providerId="ADAL" clId="{E9C2A600-FD6F-6543-A967-90C803BC7F89}" dt="2018-07-11T12:22:52.426" v="48"/>
          <ac:spMkLst>
            <pc:docMk/>
            <pc:sldMk cId="1537830982" sldId="270"/>
            <ac:spMk id="4" creationId="{BE092E3E-5B9C-C84F-AF55-814F79B7D5E6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1537830982" sldId="270"/>
            <ac:spMk id="5" creationId="{BA6CD3EB-6BF4-4D4C-AAB3-D6646245F2D5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1537830982" sldId="270"/>
            <ac:spMk id="6" creationId="{0B1086BB-3BD2-2C49-B471-2C0743880D09}"/>
          </ac:spMkLst>
        </pc:spChg>
      </pc:sldChg>
      <pc:sldChg chg="addSp delSp modSp modTransition modNotesTx">
        <pc:chgData name="Jinglei Ren" userId="78ecdb39-d1e2-4f0c-bc9c-8711931b40e9" providerId="ADAL" clId="{E9C2A600-FD6F-6543-A967-90C803BC7F89}" dt="2018-07-14T13:30:16.697" v="7679"/>
        <pc:sldMkLst>
          <pc:docMk/>
          <pc:sldMk cId="586310142" sldId="271"/>
        </pc:sldMkLst>
        <pc:spChg chg="del mod">
          <ac:chgData name="Jinglei Ren" userId="78ecdb39-d1e2-4f0c-bc9c-8711931b40e9" providerId="ADAL" clId="{E9C2A600-FD6F-6543-A967-90C803BC7F89}" dt="2018-07-13T10:47:30.962" v="4092" actId="931"/>
          <ac:spMkLst>
            <pc:docMk/>
            <pc:sldMk cId="586310142" sldId="271"/>
            <ac:spMk id="3" creationId="{4E5C9F3B-3496-4114-8179-34E5970AC2E0}"/>
          </ac:spMkLst>
        </pc:spChg>
        <pc:spChg chg="add mod">
          <ac:chgData name="Jinglei Ren" userId="78ecdb39-d1e2-4f0c-bc9c-8711931b40e9" providerId="ADAL" clId="{E9C2A600-FD6F-6543-A967-90C803BC7F89}" dt="2018-07-11T12:22:52.426" v="48"/>
          <ac:spMkLst>
            <pc:docMk/>
            <pc:sldMk cId="586310142" sldId="271"/>
            <ac:spMk id="4" creationId="{7958DA5B-CA15-1E44-8010-F57DFD35EDA0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586310142" sldId="271"/>
            <ac:spMk id="5" creationId="{88F6CBF3-0275-3945-B0FC-A76E6D55BBDA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586310142" sldId="271"/>
            <ac:spMk id="6" creationId="{DF951360-D74C-F147-83D2-FA30F3DF22D3}"/>
          </ac:spMkLst>
        </pc:spChg>
        <pc:spChg chg="add del mod">
          <ac:chgData name="Jinglei Ren" userId="78ecdb39-d1e2-4f0c-bc9c-8711931b40e9" providerId="ADAL" clId="{E9C2A600-FD6F-6543-A967-90C803BC7F89}" dt="2018-07-13T14:36:02.965" v="5958" actId="931"/>
          <ac:spMkLst>
            <pc:docMk/>
            <pc:sldMk cId="586310142" sldId="271"/>
            <ac:spMk id="9" creationId="{A76021AA-F4B4-5B42-80DE-1C779D40FA4E}"/>
          </ac:spMkLst>
        </pc:spChg>
        <pc:picChg chg="add del mod">
          <ac:chgData name="Jinglei Ren" userId="78ecdb39-d1e2-4f0c-bc9c-8711931b40e9" providerId="ADAL" clId="{E9C2A600-FD6F-6543-A967-90C803BC7F89}" dt="2018-07-13T14:35:36.501" v="5957" actId="478"/>
          <ac:picMkLst>
            <pc:docMk/>
            <pc:sldMk cId="586310142" sldId="271"/>
            <ac:picMk id="7" creationId="{A7DD2B8C-6CB1-F146-BAB0-7332564D3DF0}"/>
          </ac:picMkLst>
        </pc:picChg>
        <pc:picChg chg="add mod">
          <ac:chgData name="Jinglei Ren" userId="78ecdb39-d1e2-4f0c-bc9c-8711931b40e9" providerId="ADAL" clId="{E9C2A600-FD6F-6543-A967-90C803BC7F89}" dt="2018-07-13T14:36:02.965" v="5958" actId="931"/>
          <ac:picMkLst>
            <pc:docMk/>
            <pc:sldMk cId="586310142" sldId="271"/>
            <ac:picMk id="11" creationId="{40D7FECB-A015-7041-834F-C01F90873C66}"/>
          </ac:picMkLst>
        </pc:picChg>
      </pc:sldChg>
      <pc:sldChg chg="modSp add modTransition modAnim">
        <pc:chgData name="Jinglei Ren" userId="78ecdb39-d1e2-4f0c-bc9c-8711931b40e9" providerId="ADAL" clId="{E9C2A600-FD6F-6543-A967-90C803BC7F89}" dt="2018-07-14T13:42:38.214" v="7694"/>
        <pc:sldMkLst>
          <pc:docMk/>
          <pc:sldMk cId="785987442" sldId="272"/>
        </pc:sldMkLst>
        <pc:spChg chg="mod">
          <ac:chgData name="Jinglei Ren" userId="78ecdb39-d1e2-4f0c-bc9c-8711931b40e9" providerId="ADAL" clId="{E9C2A600-FD6F-6543-A967-90C803BC7F89}" dt="2018-07-14T08:22:53.466" v="6999" actId="207"/>
          <ac:spMkLst>
            <pc:docMk/>
            <pc:sldMk cId="785987442" sldId="272"/>
            <ac:spMk id="17" creationId="{A48A741F-D516-5343-94FC-32750CE4CE8C}"/>
          </ac:spMkLst>
        </pc:spChg>
        <pc:spChg chg="mod">
          <ac:chgData name="Jinglei Ren" userId="78ecdb39-d1e2-4f0c-bc9c-8711931b40e9" providerId="ADAL" clId="{E9C2A600-FD6F-6543-A967-90C803BC7F89}" dt="2018-07-14T08:22:53.466" v="6999" actId="207"/>
          <ac:spMkLst>
            <pc:docMk/>
            <pc:sldMk cId="785987442" sldId="272"/>
            <ac:spMk id="19" creationId="{50C3F401-0489-E845-B54C-EB28D8E649FF}"/>
          </ac:spMkLst>
        </pc:spChg>
      </pc:sldChg>
      <pc:sldChg chg="add del">
        <pc:chgData name="Jinglei Ren" userId="78ecdb39-d1e2-4f0c-bc9c-8711931b40e9" providerId="ADAL" clId="{E9C2A600-FD6F-6543-A967-90C803BC7F89}" dt="2018-07-13T10:28:10.497" v="4089" actId="2696"/>
        <pc:sldMkLst>
          <pc:docMk/>
          <pc:sldMk cId="2985648390" sldId="272"/>
        </pc:sldMkLst>
      </pc:sldChg>
      <pc:sldChg chg="addSp delSp modSp del">
        <pc:chgData name="Jinglei Ren" userId="78ecdb39-d1e2-4f0c-bc9c-8711931b40e9" providerId="ADAL" clId="{E9C2A600-FD6F-6543-A967-90C803BC7F89}" dt="2018-07-13T09:39:15.322" v="3965" actId="2696"/>
        <pc:sldMkLst>
          <pc:docMk/>
          <pc:sldMk cId="4037248405" sldId="272"/>
        </pc:sldMkLst>
        <pc:spChg chg="mod">
          <ac:chgData name="Jinglei Ren" userId="78ecdb39-d1e2-4f0c-bc9c-8711931b40e9" providerId="ADAL" clId="{E9C2A600-FD6F-6543-A967-90C803BC7F89}" dt="2018-07-12T16:46:23.903" v="1012" actId="20577"/>
          <ac:spMkLst>
            <pc:docMk/>
            <pc:sldMk cId="4037248405" sldId="272"/>
            <ac:spMk id="3" creationId="{A1A4D694-F9A8-4DF1-A07E-231D9333EE10}"/>
          </ac:spMkLst>
        </pc:spChg>
        <pc:spChg chg="add mod">
          <ac:chgData name="Jinglei Ren" userId="78ecdb39-d1e2-4f0c-bc9c-8711931b40e9" providerId="ADAL" clId="{E9C2A600-FD6F-6543-A967-90C803BC7F89}" dt="2018-07-11T12:22:52.426" v="48"/>
          <ac:spMkLst>
            <pc:docMk/>
            <pc:sldMk cId="4037248405" sldId="272"/>
            <ac:spMk id="4" creationId="{815C1349-D32C-6647-85A5-81A03B387C42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4037248405" sldId="272"/>
            <ac:spMk id="5" creationId="{79D253C1-F75E-B747-A901-73B551BA85F3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4037248405" sldId="272"/>
            <ac:spMk id="6" creationId="{5470F189-4D05-654E-B339-F4C8231C4381}"/>
          </ac:spMkLst>
        </pc:spChg>
        <pc:spChg chg="add mod">
          <ac:chgData name="Jinglei Ren" userId="78ecdb39-d1e2-4f0c-bc9c-8711931b40e9" providerId="ADAL" clId="{E9C2A600-FD6F-6543-A967-90C803BC7F89}" dt="2018-07-12T17:05:50.434" v="1157" actId="1076"/>
          <ac:spMkLst>
            <pc:docMk/>
            <pc:sldMk cId="4037248405" sldId="272"/>
            <ac:spMk id="7" creationId="{9D8C3154-CDC1-DB48-9800-EAC749286DAE}"/>
          </ac:spMkLst>
        </pc:spChg>
        <pc:spChg chg="add mod">
          <ac:chgData name="Jinglei Ren" userId="78ecdb39-d1e2-4f0c-bc9c-8711931b40e9" providerId="ADAL" clId="{E9C2A600-FD6F-6543-A967-90C803BC7F89}" dt="2018-07-12T17:04:29.012" v="1138" actId="1076"/>
          <ac:spMkLst>
            <pc:docMk/>
            <pc:sldMk cId="4037248405" sldId="272"/>
            <ac:spMk id="16" creationId="{9E096CAB-4C18-BA40-8866-24EAF7DF911B}"/>
          </ac:spMkLst>
        </pc:spChg>
        <pc:spChg chg="add mod">
          <ac:chgData name="Jinglei Ren" userId="78ecdb39-d1e2-4f0c-bc9c-8711931b40e9" providerId="ADAL" clId="{E9C2A600-FD6F-6543-A967-90C803BC7F89}" dt="2018-07-12T17:04:39.749" v="1140" actId="14100"/>
          <ac:spMkLst>
            <pc:docMk/>
            <pc:sldMk cId="4037248405" sldId="272"/>
            <ac:spMk id="17" creationId="{A48A741F-D516-5343-94FC-32750CE4CE8C}"/>
          </ac:spMkLst>
        </pc:spChg>
        <pc:spChg chg="add del mod">
          <ac:chgData name="Jinglei Ren" userId="78ecdb39-d1e2-4f0c-bc9c-8711931b40e9" providerId="ADAL" clId="{E9C2A600-FD6F-6543-A967-90C803BC7F89}" dt="2018-07-12T17:02:02.557" v="1123" actId="478"/>
          <ac:spMkLst>
            <pc:docMk/>
            <pc:sldMk cId="4037248405" sldId="272"/>
            <ac:spMk id="18" creationId="{7D0FD554-7F1A-194B-B032-6D9F897F79AC}"/>
          </ac:spMkLst>
        </pc:spChg>
        <pc:spChg chg="add mod">
          <ac:chgData name="Jinglei Ren" userId="78ecdb39-d1e2-4f0c-bc9c-8711931b40e9" providerId="ADAL" clId="{E9C2A600-FD6F-6543-A967-90C803BC7F89}" dt="2018-07-12T17:04:34.724" v="1139" actId="14100"/>
          <ac:spMkLst>
            <pc:docMk/>
            <pc:sldMk cId="4037248405" sldId="272"/>
            <ac:spMk id="19" creationId="{50C3F401-0489-E845-B54C-EB28D8E649FF}"/>
          </ac:spMkLst>
        </pc:spChg>
        <pc:grpChg chg="add mod">
          <ac:chgData name="Jinglei Ren" userId="78ecdb39-d1e2-4f0c-bc9c-8711931b40e9" providerId="ADAL" clId="{E9C2A600-FD6F-6543-A967-90C803BC7F89}" dt="2018-07-12T16:57:00.136" v="1064" actId="207"/>
          <ac:grpSpMkLst>
            <pc:docMk/>
            <pc:sldMk cId="4037248405" sldId="272"/>
            <ac:grpSpMk id="15" creationId="{FC10CCDF-E3D8-F547-9C0A-7E9EB156F2AA}"/>
          </ac:grpSpMkLst>
        </pc:grpChg>
        <pc:picChg chg="add mod">
          <ac:chgData name="Jinglei Ren" userId="78ecdb39-d1e2-4f0c-bc9c-8711931b40e9" providerId="ADAL" clId="{E9C2A600-FD6F-6543-A967-90C803BC7F89}" dt="2018-07-12T16:55:35.320" v="1056" actId="1076"/>
          <ac:picMkLst>
            <pc:docMk/>
            <pc:sldMk cId="4037248405" sldId="272"/>
            <ac:picMk id="8" creationId="{B603AEB1-C1E5-DC4C-AC7F-1309B437D330}"/>
          </ac:picMkLst>
        </pc:picChg>
        <pc:picChg chg="add mod">
          <ac:chgData name="Jinglei Ren" userId="78ecdb39-d1e2-4f0c-bc9c-8711931b40e9" providerId="ADAL" clId="{E9C2A600-FD6F-6543-A967-90C803BC7F89}" dt="2018-07-12T16:56:39.210" v="1061" actId="164"/>
          <ac:picMkLst>
            <pc:docMk/>
            <pc:sldMk cId="4037248405" sldId="272"/>
            <ac:picMk id="10" creationId="{1B999E4A-92F5-FD48-8F5A-373E7EF3F8E6}"/>
          </ac:picMkLst>
        </pc:picChg>
        <pc:picChg chg="add mod">
          <ac:chgData name="Jinglei Ren" userId="78ecdb39-d1e2-4f0c-bc9c-8711931b40e9" providerId="ADAL" clId="{E9C2A600-FD6F-6543-A967-90C803BC7F89}" dt="2018-07-12T16:56:39.210" v="1061" actId="164"/>
          <ac:picMkLst>
            <pc:docMk/>
            <pc:sldMk cId="4037248405" sldId="272"/>
            <ac:picMk id="11" creationId="{2B01CDCE-4D3D-4248-BD33-BDE7BF74FC6B}"/>
          </ac:picMkLst>
        </pc:picChg>
        <pc:picChg chg="add mod">
          <ac:chgData name="Jinglei Ren" userId="78ecdb39-d1e2-4f0c-bc9c-8711931b40e9" providerId="ADAL" clId="{E9C2A600-FD6F-6543-A967-90C803BC7F89}" dt="2018-07-12T16:56:39.210" v="1061" actId="164"/>
          <ac:picMkLst>
            <pc:docMk/>
            <pc:sldMk cId="4037248405" sldId="272"/>
            <ac:picMk id="12" creationId="{7005A7D1-1894-A94D-AAC7-EA43238A0384}"/>
          </ac:picMkLst>
        </pc:picChg>
        <pc:picChg chg="add mod">
          <ac:chgData name="Jinglei Ren" userId="78ecdb39-d1e2-4f0c-bc9c-8711931b40e9" providerId="ADAL" clId="{E9C2A600-FD6F-6543-A967-90C803BC7F89}" dt="2018-07-12T16:55:32.989" v="1055" actId="1076"/>
          <ac:picMkLst>
            <pc:docMk/>
            <pc:sldMk cId="4037248405" sldId="272"/>
            <ac:picMk id="13" creationId="{48C0CBF6-A460-184A-AB1D-B94C20DEC840}"/>
          </ac:picMkLst>
        </pc:picChg>
        <pc:picChg chg="add mod">
          <ac:chgData name="Jinglei Ren" userId="78ecdb39-d1e2-4f0c-bc9c-8711931b40e9" providerId="ADAL" clId="{E9C2A600-FD6F-6543-A967-90C803BC7F89}" dt="2018-07-12T16:56:19.650" v="1060" actId="1076"/>
          <ac:picMkLst>
            <pc:docMk/>
            <pc:sldMk cId="4037248405" sldId="272"/>
            <ac:picMk id="14" creationId="{AF1FDCA0-9979-2943-B57C-EA9F39A66313}"/>
          </ac:picMkLst>
        </pc:picChg>
      </pc:sldChg>
      <pc:sldChg chg="addSp modSp add del">
        <pc:chgData name="Jinglei Ren" userId="78ecdb39-d1e2-4f0c-bc9c-8711931b40e9" providerId="ADAL" clId="{E9C2A600-FD6F-6543-A967-90C803BC7F89}" dt="2018-07-13T09:39:15.279" v="3963" actId="2696"/>
        <pc:sldMkLst>
          <pc:docMk/>
          <pc:sldMk cId="2140606639" sldId="273"/>
        </pc:sldMkLst>
        <pc:spChg chg="mod">
          <ac:chgData name="Jinglei Ren" userId="78ecdb39-d1e2-4f0c-bc9c-8711931b40e9" providerId="ADAL" clId="{E9C2A600-FD6F-6543-A967-90C803BC7F89}" dt="2018-07-12T16:49:31.004" v="1040" actId="114"/>
          <ac:spMkLst>
            <pc:docMk/>
            <pc:sldMk cId="2140606639" sldId="273"/>
            <ac:spMk id="3" creationId="{56CB2B18-C80B-44C3-93FC-4B4F272C8E7D}"/>
          </ac:spMkLst>
        </pc:spChg>
        <pc:picChg chg="add">
          <ac:chgData name="Jinglei Ren" userId="78ecdb39-d1e2-4f0c-bc9c-8711931b40e9" providerId="ADAL" clId="{E9C2A600-FD6F-6543-A967-90C803BC7F89}" dt="2018-07-11T16:43:28.101" v="722"/>
          <ac:picMkLst>
            <pc:docMk/>
            <pc:sldMk cId="2140606639" sldId="273"/>
            <ac:picMk id="7" creationId="{E4746EB3-9D05-3246-BBAD-65ABA33D8778}"/>
          </ac:picMkLst>
        </pc:picChg>
      </pc:sldChg>
      <pc:sldChg chg="add modTransition modAnim">
        <pc:chgData name="Jinglei Ren" userId="78ecdb39-d1e2-4f0c-bc9c-8711931b40e9" providerId="ADAL" clId="{E9C2A600-FD6F-6543-A967-90C803BC7F89}" dt="2018-07-14T13:39:52.217" v="7686"/>
        <pc:sldMkLst>
          <pc:docMk/>
          <pc:sldMk cId="2493501572" sldId="273"/>
        </pc:sldMkLst>
      </pc:sldChg>
      <pc:sldChg chg="add del">
        <pc:chgData name="Jinglei Ren" userId="78ecdb39-d1e2-4f0c-bc9c-8711931b40e9" providerId="ADAL" clId="{E9C2A600-FD6F-6543-A967-90C803BC7F89}" dt="2018-07-13T10:28:10.446" v="4087" actId="2696"/>
        <pc:sldMkLst>
          <pc:docMk/>
          <pc:sldMk cId="3406071915" sldId="273"/>
        </pc:sldMkLst>
      </pc:sldChg>
      <pc:sldChg chg="addSp delSp modSp modTransition">
        <pc:chgData name="Jinglei Ren" userId="78ecdb39-d1e2-4f0c-bc9c-8711931b40e9" providerId="ADAL" clId="{E9C2A600-FD6F-6543-A967-90C803BC7F89}" dt="2018-07-14T13:30:16.697" v="7679"/>
        <pc:sldMkLst>
          <pc:docMk/>
          <pc:sldMk cId="752516040" sldId="274"/>
        </pc:sldMkLst>
        <pc:spChg chg="mod">
          <ac:chgData name="Jinglei Ren" userId="78ecdb39-d1e2-4f0c-bc9c-8711931b40e9" providerId="ADAL" clId="{E9C2A600-FD6F-6543-A967-90C803BC7F89}" dt="2018-07-14T13:28:51.648" v="7675" actId="20577"/>
          <ac:spMkLst>
            <pc:docMk/>
            <pc:sldMk cId="752516040" sldId="274"/>
            <ac:spMk id="3" creationId="{F5587844-EAEC-4CC4-BB85-420610D7EEF9}"/>
          </ac:spMkLst>
        </pc:spChg>
        <pc:spChg chg="add mod">
          <ac:chgData name="Jinglei Ren" userId="78ecdb39-d1e2-4f0c-bc9c-8711931b40e9" providerId="ADAL" clId="{E9C2A600-FD6F-6543-A967-90C803BC7F89}" dt="2018-07-11T12:22:52.426" v="48"/>
          <ac:spMkLst>
            <pc:docMk/>
            <pc:sldMk cId="752516040" sldId="274"/>
            <ac:spMk id="4" creationId="{DFF3E036-9A22-924D-9B4A-9EE4C8B74F74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752516040" sldId="274"/>
            <ac:spMk id="5" creationId="{35AEC889-7C11-A149-831F-065BC39E0082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752516040" sldId="274"/>
            <ac:spMk id="6" creationId="{AB84D039-AEFF-D441-9363-C3C770A90457}"/>
          </ac:spMkLst>
        </pc:spChg>
      </pc:sldChg>
      <pc:sldChg chg="add modTransition modAnim">
        <pc:chgData name="Jinglei Ren" userId="78ecdb39-d1e2-4f0c-bc9c-8711931b40e9" providerId="ADAL" clId="{E9C2A600-FD6F-6543-A967-90C803BC7F89}" dt="2018-07-14T13:40:12.288" v="7687"/>
        <pc:sldMkLst>
          <pc:docMk/>
          <pc:sldMk cId="1676427359" sldId="275"/>
        </pc:sldMkLst>
      </pc:sldChg>
      <pc:sldChg chg="modSp add del">
        <pc:chgData name="Jinglei Ren" userId="78ecdb39-d1e2-4f0c-bc9c-8711931b40e9" providerId="ADAL" clId="{E9C2A600-FD6F-6543-A967-90C803BC7F89}" dt="2018-07-13T09:39:15.295" v="3964" actId="2696"/>
        <pc:sldMkLst>
          <pc:docMk/>
          <pc:sldMk cId="3599288625" sldId="275"/>
        </pc:sldMkLst>
        <pc:spChg chg="mod">
          <ac:chgData name="Jinglei Ren" userId="78ecdb39-d1e2-4f0c-bc9c-8711931b40e9" providerId="ADAL" clId="{E9C2A600-FD6F-6543-A967-90C803BC7F89}" dt="2018-07-11T14:02:45.111" v="401" actId="20577"/>
          <ac:spMkLst>
            <pc:docMk/>
            <pc:sldMk cId="3599288625" sldId="275"/>
            <ac:spMk id="3" creationId="{A1A4D694-F9A8-4DF1-A07E-231D9333EE10}"/>
          </ac:spMkLst>
        </pc:spChg>
        <pc:spChg chg="mod">
          <ac:chgData name="Jinglei Ren" userId="78ecdb39-d1e2-4f0c-bc9c-8711931b40e9" providerId="ADAL" clId="{E9C2A600-FD6F-6543-A967-90C803BC7F89}" dt="2018-07-13T04:56:07.648" v="2175" actId="313"/>
          <ac:spMkLst>
            <pc:docMk/>
            <pc:sldMk cId="3599288625" sldId="275"/>
            <ac:spMk id="5" creationId="{0F42DBF3-51B2-4A39-8F3E-D4E184209CB5}"/>
          </ac:spMkLst>
        </pc:spChg>
        <pc:spChg chg="mod">
          <ac:chgData name="Jinglei Ren" userId="78ecdb39-d1e2-4f0c-bc9c-8711931b40e9" providerId="ADAL" clId="{E9C2A600-FD6F-6543-A967-90C803BC7F89}" dt="2018-07-13T04:56:00.499" v="2169" actId="207"/>
          <ac:spMkLst>
            <pc:docMk/>
            <pc:sldMk cId="3599288625" sldId="275"/>
            <ac:spMk id="7" creationId="{8171EB8A-A879-49E7-AF5C-564C0050F5E8}"/>
          </ac:spMkLst>
        </pc:spChg>
      </pc:sldChg>
      <pc:sldChg chg="add del">
        <pc:chgData name="Jinglei Ren" userId="78ecdb39-d1e2-4f0c-bc9c-8711931b40e9" providerId="ADAL" clId="{E9C2A600-FD6F-6543-A967-90C803BC7F89}" dt="2018-07-13T10:28:10.470" v="4088" actId="2696"/>
        <pc:sldMkLst>
          <pc:docMk/>
          <pc:sldMk cId="3947755224" sldId="275"/>
        </pc:sldMkLst>
      </pc:sldChg>
      <pc:sldChg chg="modSp add del">
        <pc:chgData name="Jinglei Ren" userId="78ecdb39-d1e2-4f0c-bc9c-8711931b40e9" providerId="ADAL" clId="{E9C2A600-FD6F-6543-A967-90C803BC7F89}" dt="2018-07-13T14:32:19.350" v="5956" actId="2696"/>
        <pc:sldMkLst>
          <pc:docMk/>
          <pc:sldMk cId="2127018311" sldId="278"/>
        </pc:sldMkLst>
        <pc:spChg chg="mod">
          <ac:chgData name="Jinglei Ren" userId="78ecdb39-d1e2-4f0c-bc9c-8711931b40e9" providerId="ADAL" clId="{E9C2A600-FD6F-6543-A967-90C803BC7F89}" dt="2018-07-13T14:28:07.268" v="5955" actId="15"/>
          <ac:spMkLst>
            <pc:docMk/>
            <pc:sldMk cId="2127018311" sldId="278"/>
            <ac:spMk id="3" creationId="{4E5C9F3B-3496-4114-8179-34E5970AC2E0}"/>
          </ac:spMkLst>
        </pc:spChg>
      </pc:sldChg>
      <pc:sldChg chg="addSp delSp modSp add modTransition">
        <pc:chgData name="Jinglei Ren" userId="78ecdb39-d1e2-4f0c-bc9c-8711931b40e9" providerId="ADAL" clId="{E9C2A600-FD6F-6543-A967-90C803BC7F89}" dt="2018-07-14T13:30:16.697" v="7679"/>
        <pc:sldMkLst>
          <pc:docMk/>
          <pc:sldMk cId="2785914342" sldId="279"/>
        </pc:sldMkLst>
        <pc:spChg chg="mod">
          <ac:chgData name="Jinglei Ren" userId="78ecdb39-d1e2-4f0c-bc9c-8711931b40e9" providerId="ADAL" clId="{E9C2A600-FD6F-6543-A967-90C803BC7F89}" dt="2018-07-13T12:50:15.616" v="5322" actId="20577"/>
          <ac:spMkLst>
            <pc:docMk/>
            <pc:sldMk cId="2785914342" sldId="279"/>
            <ac:spMk id="2" creationId="{12305E62-5F47-B241-82D0-E13A7671FFA0}"/>
          </ac:spMkLst>
        </pc:spChg>
        <pc:spChg chg="mod">
          <ac:chgData name="Jinglei Ren" userId="78ecdb39-d1e2-4f0c-bc9c-8711931b40e9" providerId="ADAL" clId="{E9C2A600-FD6F-6543-A967-90C803BC7F89}" dt="2018-07-13T08:24:28.927" v="2641" actId="20577"/>
          <ac:spMkLst>
            <pc:docMk/>
            <pc:sldMk cId="2785914342" sldId="279"/>
            <ac:spMk id="5" creationId="{58A8313D-74B7-014F-95CC-703A0C0C2CEA}"/>
          </ac:spMkLst>
        </pc:spChg>
        <pc:spChg chg="add del">
          <ac:chgData name="Jinglei Ren" userId="78ecdb39-d1e2-4f0c-bc9c-8711931b40e9" providerId="ADAL" clId="{E9C2A600-FD6F-6543-A967-90C803BC7F89}" dt="2018-07-13T09:01:16.707" v="3031" actId="478"/>
          <ac:spMkLst>
            <pc:docMk/>
            <pc:sldMk cId="2785914342" sldId="279"/>
            <ac:spMk id="6" creationId="{6342E6EF-EBC0-D14C-8E95-97983857712B}"/>
          </ac:spMkLst>
        </pc:spChg>
        <pc:picChg chg="add del mod">
          <ac:chgData name="Jinglei Ren" userId="78ecdb39-d1e2-4f0c-bc9c-8711931b40e9" providerId="ADAL" clId="{E9C2A600-FD6F-6543-A967-90C803BC7F89}" dt="2018-07-13T09:02:19.462" v="3040" actId="478"/>
          <ac:picMkLst>
            <pc:docMk/>
            <pc:sldMk cId="2785914342" sldId="279"/>
            <ac:picMk id="8" creationId="{CE2C0F80-6E03-0D4F-BD46-285B2F2CE1FB}"/>
          </ac:picMkLst>
        </pc:picChg>
        <pc:picChg chg="add del mod">
          <ac:chgData name="Jinglei Ren" userId="78ecdb39-d1e2-4f0c-bc9c-8711931b40e9" providerId="ADAL" clId="{E9C2A600-FD6F-6543-A967-90C803BC7F89}" dt="2018-07-13T12:22:53.061" v="5157" actId="478"/>
          <ac:picMkLst>
            <pc:docMk/>
            <pc:sldMk cId="2785914342" sldId="279"/>
            <ac:picMk id="10" creationId="{62D7246F-4092-2444-9094-0748FE3B9906}"/>
          </ac:picMkLst>
        </pc:picChg>
        <pc:picChg chg="add del mod">
          <ac:chgData name="Jinglei Ren" userId="78ecdb39-d1e2-4f0c-bc9c-8711931b40e9" providerId="ADAL" clId="{E9C2A600-FD6F-6543-A967-90C803BC7F89}" dt="2018-07-13T12:21:56.837" v="5152" actId="931"/>
          <ac:picMkLst>
            <pc:docMk/>
            <pc:sldMk cId="2785914342" sldId="279"/>
            <ac:picMk id="12" creationId="{E52B34E1-E295-684A-9F77-21A2281736B1}"/>
          </ac:picMkLst>
        </pc:picChg>
        <pc:picChg chg="add mod">
          <ac:chgData name="Jinglei Ren" userId="78ecdb39-d1e2-4f0c-bc9c-8711931b40e9" providerId="ADAL" clId="{E9C2A600-FD6F-6543-A967-90C803BC7F89}" dt="2018-07-13T12:22:58.860" v="5158" actId="1076"/>
          <ac:picMkLst>
            <pc:docMk/>
            <pc:sldMk cId="2785914342" sldId="279"/>
            <ac:picMk id="14" creationId="{382D24D5-72ED-9346-BCFD-C0DFEF06262B}"/>
          </ac:picMkLst>
        </pc:picChg>
      </pc:sldChg>
      <pc:sldChg chg="delSp modSp add modTransition">
        <pc:chgData name="Jinglei Ren" userId="78ecdb39-d1e2-4f0c-bc9c-8711931b40e9" providerId="ADAL" clId="{E9C2A600-FD6F-6543-A967-90C803BC7F89}" dt="2018-07-14T13:30:16.697" v="7679"/>
        <pc:sldMkLst>
          <pc:docMk/>
          <pc:sldMk cId="3767003762" sldId="280"/>
        </pc:sldMkLst>
        <pc:spChg chg="del">
          <ac:chgData name="Jinglei Ren" userId="78ecdb39-d1e2-4f0c-bc9c-8711931b40e9" providerId="ADAL" clId="{E9C2A600-FD6F-6543-A967-90C803BC7F89}" dt="2018-07-13T09:49:46.905" v="4038" actId="478"/>
          <ac:spMkLst>
            <pc:docMk/>
            <pc:sldMk cId="3767003762" sldId="280"/>
            <ac:spMk id="2" creationId="{D841973B-0018-DB40-9C04-55FBCB466EF7}"/>
          </ac:spMkLst>
        </pc:spChg>
        <pc:spChg chg="mod">
          <ac:chgData name="Jinglei Ren" userId="78ecdb39-d1e2-4f0c-bc9c-8711931b40e9" providerId="ADAL" clId="{E9C2A600-FD6F-6543-A967-90C803BC7F89}" dt="2018-07-14T09:43:00.476" v="7088" actId="1035"/>
          <ac:spMkLst>
            <pc:docMk/>
            <pc:sldMk cId="3767003762" sldId="280"/>
            <ac:spMk id="5" creationId="{C3063758-DCF3-9542-9428-1F3EBCB92A05}"/>
          </ac:spMkLst>
        </pc:spChg>
      </pc:sldChg>
      <pc:sldChg chg="modSp add modTransition">
        <pc:chgData name="Jinglei Ren" userId="78ecdb39-d1e2-4f0c-bc9c-8711931b40e9" providerId="ADAL" clId="{E9C2A600-FD6F-6543-A967-90C803BC7F89}" dt="2018-07-14T13:30:16.697" v="7679"/>
        <pc:sldMkLst>
          <pc:docMk/>
          <pc:sldMk cId="195436252" sldId="281"/>
        </pc:sldMkLst>
        <pc:spChg chg="mod">
          <ac:chgData name="Jinglei Ren" userId="78ecdb39-d1e2-4f0c-bc9c-8711931b40e9" providerId="ADAL" clId="{E9C2A600-FD6F-6543-A967-90C803BC7F89}" dt="2018-07-13T14:39:48.521" v="6247" actId="114"/>
          <ac:spMkLst>
            <pc:docMk/>
            <pc:sldMk cId="195436252" sldId="281"/>
            <ac:spMk id="2" creationId="{F3B9A655-AAEC-CE47-8905-013771BA4EAC}"/>
          </ac:spMkLst>
        </pc:spChg>
        <pc:spChg chg="mod">
          <ac:chgData name="Jinglei Ren" userId="78ecdb39-d1e2-4f0c-bc9c-8711931b40e9" providerId="ADAL" clId="{E9C2A600-FD6F-6543-A967-90C803BC7F89}" dt="2018-07-13T14:36:25.841" v="5983" actId="20577"/>
          <ac:spMkLst>
            <pc:docMk/>
            <pc:sldMk cId="195436252" sldId="281"/>
            <ac:spMk id="5" creationId="{7B5ED8C6-8AD1-D54C-BE3B-EEEA2B9754C6}"/>
          </ac:spMkLst>
        </pc:spChg>
      </pc:sldChg>
      <pc:sldChg chg="addSp delSp modSp add modTransition modAnim">
        <pc:chgData name="Jinglei Ren" userId="78ecdb39-d1e2-4f0c-bc9c-8711931b40e9" providerId="ADAL" clId="{E9C2A600-FD6F-6543-A967-90C803BC7F89}" dt="2018-07-14T14:55:54.966" v="7722"/>
        <pc:sldMkLst>
          <pc:docMk/>
          <pc:sldMk cId="3932624830" sldId="282"/>
        </pc:sldMkLst>
        <pc:spChg chg="mod">
          <ac:chgData name="Jinglei Ren" userId="78ecdb39-d1e2-4f0c-bc9c-8711931b40e9" providerId="ADAL" clId="{E9C2A600-FD6F-6543-A967-90C803BC7F89}" dt="2018-07-14T14:55:31.619" v="7721" actId="20577"/>
          <ac:spMkLst>
            <pc:docMk/>
            <pc:sldMk cId="3932624830" sldId="282"/>
            <ac:spMk id="2" creationId="{44BE8F9A-DECD-4241-920E-32B4C066AC31}"/>
          </ac:spMkLst>
        </pc:spChg>
        <pc:spChg chg="mod">
          <ac:chgData name="Jinglei Ren" userId="78ecdb39-d1e2-4f0c-bc9c-8711931b40e9" providerId="ADAL" clId="{E9C2A600-FD6F-6543-A967-90C803BC7F89}" dt="2018-07-13T11:23:07.232" v="4712"/>
          <ac:spMkLst>
            <pc:docMk/>
            <pc:sldMk cId="3932624830" sldId="282"/>
            <ac:spMk id="5" creationId="{CC4BA289-C0CA-A640-B639-18D10D827050}"/>
          </ac:spMkLst>
        </pc:spChg>
        <pc:picChg chg="add del mod">
          <ac:chgData name="Jinglei Ren" userId="78ecdb39-d1e2-4f0c-bc9c-8711931b40e9" providerId="ADAL" clId="{E9C2A600-FD6F-6543-A967-90C803BC7F89}" dt="2018-07-13T13:52:32.563" v="5889" actId="478"/>
          <ac:picMkLst>
            <pc:docMk/>
            <pc:sldMk cId="3932624830" sldId="282"/>
            <ac:picMk id="7" creationId="{1682BE30-229D-A640-82C2-C72CB61B103E}"/>
          </ac:picMkLst>
        </pc:picChg>
        <pc:picChg chg="add mod">
          <ac:chgData name="Jinglei Ren" userId="78ecdb39-d1e2-4f0c-bc9c-8711931b40e9" providerId="ADAL" clId="{E9C2A600-FD6F-6543-A967-90C803BC7F89}" dt="2018-07-14T14:54:30.828" v="7704" actId="1076"/>
          <ac:picMkLst>
            <pc:docMk/>
            <pc:sldMk cId="3932624830" sldId="282"/>
            <ac:picMk id="7" creationId="{4D6AD014-3FEF-2A46-B40D-191B8BB4A11A}"/>
          </ac:picMkLst>
        </pc:picChg>
        <pc:picChg chg="add del mod">
          <ac:chgData name="Jinglei Ren" userId="78ecdb39-d1e2-4f0c-bc9c-8711931b40e9" providerId="ADAL" clId="{E9C2A600-FD6F-6543-A967-90C803BC7F89}" dt="2018-07-13T14:25:41.788" v="5948" actId="478"/>
          <ac:picMkLst>
            <pc:docMk/>
            <pc:sldMk cId="3932624830" sldId="282"/>
            <ac:picMk id="9" creationId="{17DA7702-C0AE-2C4B-8B34-A2B51A818048}"/>
          </ac:picMkLst>
        </pc:picChg>
        <pc:picChg chg="add del mod">
          <ac:chgData name="Jinglei Ren" userId="78ecdb39-d1e2-4f0c-bc9c-8711931b40e9" providerId="ADAL" clId="{E9C2A600-FD6F-6543-A967-90C803BC7F89}" dt="2018-07-14T14:53:56.152" v="7698" actId="478"/>
          <ac:picMkLst>
            <pc:docMk/>
            <pc:sldMk cId="3932624830" sldId="282"/>
            <ac:picMk id="11" creationId="{217E89E6-6DC0-8C41-B268-F2D1F6B40AC1}"/>
          </ac:picMkLst>
        </pc:picChg>
      </pc:sldChg>
      <pc:sldChg chg="addSp delSp modSp add modTransition">
        <pc:chgData name="Jinglei Ren" userId="78ecdb39-d1e2-4f0c-bc9c-8711931b40e9" providerId="ADAL" clId="{E9C2A600-FD6F-6543-A967-90C803BC7F89}" dt="2018-07-14T13:30:16.697" v="7679"/>
        <pc:sldMkLst>
          <pc:docMk/>
          <pc:sldMk cId="1137716871" sldId="283"/>
        </pc:sldMkLst>
        <pc:spChg chg="del">
          <ac:chgData name="Jinglei Ren" userId="78ecdb39-d1e2-4f0c-bc9c-8711931b40e9" providerId="ADAL" clId="{E9C2A600-FD6F-6543-A967-90C803BC7F89}" dt="2018-07-14T05:18:24.835" v="6506" actId="3680"/>
          <ac:spMkLst>
            <pc:docMk/>
            <pc:sldMk cId="1137716871" sldId="283"/>
            <ac:spMk id="2" creationId="{54D7A286-EF0C-9548-96AC-7F395FF3E73E}"/>
          </ac:spMkLst>
        </pc:spChg>
        <pc:spChg chg="mod">
          <ac:chgData name="Jinglei Ren" userId="78ecdb39-d1e2-4f0c-bc9c-8711931b40e9" providerId="ADAL" clId="{E9C2A600-FD6F-6543-A967-90C803BC7F89}" dt="2018-07-14T05:09:29.241" v="6505"/>
          <ac:spMkLst>
            <pc:docMk/>
            <pc:sldMk cId="1137716871" sldId="283"/>
            <ac:spMk id="5" creationId="{79BCF516-740A-AD4D-B8EA-D49D517EE224}"/>
          </ac:spMkLst>
        </pc:spChg>
        <pc:graphicFrameChg chg="add mod modGraphic">
          <ac:chgData name="Jinglei Ren" userId="78ecdb39-d1e2-4f0c-bc9c-8711931b40e9" providerId="ADAL" clId="{E9C2A600-FD6F-6543-A967-90C803BC7F89}" dt="2018-07-14T08:03:04.453" v="6954" actId="20577"/>
          <ac:graphicFrameMkLst>
            <pc:docMk/>
            <pc:sldMk cId="1137716871" sldId="283"/>
            <ac:graphicFrameMk id="6" creationId="{1C5A5719-C5F4-B348-A785-3E493EBC4876}"/>
          </ac:graphicFrameMkLst>
        </pc:graphicFrameChg>
        <pc:picChg chg="add del mod">
          <ac:chgData name="Jinglei Ren" userId="78ecdb39-d1e2-4f0c-bc9c-8711931b40e9" providerId="ADAL" clId="{E9C2A600-FD6F-6543-A967-90C803BC7F89}" dt="2018-07-14T05:31:33.375" v="6828" actId="478"/>
          <ac:picMkLst>
            <pc:docMk/>
            <pc:sldMk cId="1137716871" sldId="283"/>
            <ac:picMk id="8" creationId="{73EA1E42-4F51-4B46-9F21-BEB0B46798AF}"/>
          </ac:picMkLst>
        </pc:picChg>
        <pc:picChg chg="add del mod">
          <ac:chgData name="Jinglei Ren" userId="78ecdb39-d1e2-4f0c-bc9c-8711931b40e9" providerId="ADAL" clId="{E9C2A600-FD6F-6543-A967-90C803BC7F89}" dt="2018-07-14T05:49:15.838" v="6919" actId="478"/>
          <ac:picMkLst>
            <pc:docMk/>
            <pc:sldMk cId="1137716871" sldId="283"/>
            <ac:picMk id="10" creationId="{680E81F4-5364-C643-86E2-7BC8D650CF21}"/>
          </ac:picMkLst>
        </pc:picChg>
        <pc:picChg chg="add del mod">
          <ac:chgData name="Jinglei Ren" userId="78ecdb39-d1e2-4f0c-bc9c-8711931b40e9" providerId="ADAL" clId="{E9C2A600-FD6F-6543-A967-90C803BC7F89}" dt="2018-07-14T05:48:09.364" v="6910" actId="478"/>
          <ac:picMkLst>
            <pc:docMk/>
            <pc:sldMk cId="1137716871" sldId="283"/>
            <ac:picMk id="12" creationId="{859321C5-91EA-CF42-BB15-1DDDB84256AC}"/>
          </ac:picMkLst>
        </pc:picChg>
        <pc:picChg chg="add del mod">
          <ac:chgData name="Jinglei Ren" userId="78ecdb39-d1e2-4f0c-bc9c-8711931b40e9" providerId="ADAL" clId="{E9C2A600-FD6F-6543-A967-90C803BC7F89}" dt="2018-07-14T05:47:54.507" v="6907" actId="478"/>
          <ac:picMkLst>
            <pc:docMk/>
            <pc:sldMk cId="1137716871" sldId="283"/>
            <ac:picMk id="13" creationId="{AF5DD6FB-6242-A644-9C32-ABEF4159ED71}"/>
          </ac:picMkLst>
        </pc:picChg>
        <pc:picChg chg="add del mod">
          <ac:chgData name="Jinglei Ren" userId="78ecdb39-d1e2-4f0c-bc9c-8711931b40e9" providerId="ADAL" clId="{E9C2A600-FD6F-6543-A967-90C803BC7F89}" dt="2018-07-14T05:48:27.267" v="6914" actId="478"/>
          <ac:picMkLst>
            <pc:docMk/>
            <pc:sldMk cId="1137716871" sldId="283"/>
            <ac:picMk id="14" creationId="{6965D1AB-892E-1A4A-89D9-671BAB07D4AD}"/>
          </ac:picMkLst>
        </pc:picChg>
        <pc:picChg chg="add mod">
          <ac:chgData name="Jinglei Ren" userId="78ecdb39-d1e2-4f0c-bc9c-8711931b40e9" providerId="ADAL" clId="{E9C2A600-FD6F-6543-A967-90C803BC7F89}" dt="2018-07-14T08:04:33.298" v="6963" actId="1037"/>
          <ac:picMkLst>
            <pc:docMk/>
            <pc:sldMk cId="1137716871" sldId="283"/>
            <ac:picMk id="16" creationId="{1D87DCD7-C217-F14A-8B3E-43945E76A7F4}"/>
          </ac:picMkLst>
        </pc:picChg>
        <pc:picChg chg="add mod">
          <ac:chgData name="Jinglei Ren" userId="78ecdb39-d1e2-4f0c-bc9c-8711931b40e9" providerId="ADAL" clId="{E9C2A600-FD6F-6543-A967-90C803BC7F89}" dt="2018-07-14T05:49:40.185" v="6924" actId="14100"/>
          <ac:picMkLst>
            <pc:docMk/>
            <pc:sldMk cId="1137716871" sldId="283"/>
            <ac:picMk id="17" creationId="{F9CB2ACF-458E-F64A-A52A-933CF4ECF432}"/>
          </ac:picMkLst>
        </pc:picChg>
        <pc:picChg chg="add mod">
          <ac:chgData name="Jinglei Ren" userId="78ecdb39-d1e2-4f0c-bc9c-8711931b40e9" providerId="ADAL" clId="{E9C2A600-FD6F-6543-A967-90C803BC7F89}" dt="2018-07-14T05:49:52.258" v="6927" actId="14100"/>
          <ac:picMkLst>
            <pc:docMk/>
            <pc:sldMk cId="1137716871" sldId="283"/>
            <ac:picMk id="18" creationId="{AF577C13-8BF0-8F41-B870-4D673F2B4F99}"/>
          </ac:picMkLst>
        </pc:picChg>
        <pc:picChg chg="add mod">
          <ac:chgData name="Jinglei Ren" userId="78ecdb39-d1e2-4f0c-bc9c-8711931b40e9" providerId="ADAL" clId="{E9C2A600-FD6F-6543-A967-90C803BC7F89}" dt="2018-07-14T05:49:27.728" v="6922" actId="1076"/>
          <ac:picMkLst>
            <pc:docMk/>
            <pc:sldMk cId="1137716871" sldId="283"/>
            <ac:picMk id="20" creationId="{D5211AA3-3B45-2240-85A0-009D25B2A8C2}"/>
          </ac:picMkLst>
        </pc:picChg>
        <pc:picChg chg="add mod">
          <ac:chgData name="Jinglei Ren" userId="78ecdb39-d1e2-4f0c-bc9c-8711931b40e9" providerId="ADAL" clId="{E9C2A600-FD6F-6543-A967-90C803BC7F89}" dt="2018-07-14T08:03:26.975" v="6956" actId="1076"/>
          <ac:picMkLst>
            <pc:docMk/>
            <pc:sldMk cId="1137716871" sldId="283"/>
            <ac:picMk id="21" creationId="{4D8CD897-9DDE-C44E-BB16-817BB2A73BEC}"/>
          </ac:picMkLst>
        </pc:picChg>
        <pc:picChg chg="add mod">
          <ac:chgData name="Jinglei Ren" userId="78ecdb39-d1e2-4f0c-bc9c-8711931b40e9" providerId="ADAL" clId="{E9C2A600-FD6F-6543-A967-90C803BC7F89}" dt="2018-07-14T08:03:44.251" v="6958" actId="1076"/>
          <ac:picMkLst>
            <pc:docMk/>
            <pc:sldMk cId="1137716871" sldId="283"/>
            <ac:picMk id="22" creationId="{DEE8BC03-5832-534B-9CDF-8641B61172C1}"/>
          </ac:picMkLst>
        </pc:picChg>
        <pc:picChg chg="add mod">
          <ac:chgData name="Jinglei Ren" userId="78ecdb39-d1e2-4f0c-bc9c-8711931b40e9" providerId="ADAL" clId="{E9C2A600-FD6F-6543-A967-90C803BC7F89}" dt="2018-07-14T08:04:45.978" v="6964" actId="1037"/>
          <ac:picMkLst>
            <pc:docMk/>
            <pc:sldMk cId="1137716871" sldId="283"/>
            <ac:picMk id="23" creationId="{F01F08B4-FA56-5143-8E97-CC1A837118AE}"/>
          </ac:picMkLst>
        </pc:picChg>
        <pc:picChg chg="add mod">
          <ac:chgData name="Jinglei Ren" userId="78ecdb39-d1e2-4f0c-bc9c-8711931b40e9" providerId="ADAL" clId="{E9C2A600-FD6F-6543-A967-90C803BC7F89}" dt="2018-07-14T08:04:05.074" v="6962" actId="1076"/>
          <ac:picMkLst>
            <pc:docMk/>
            <pc:sldMk cId="1137716871" sldId="283"/>
            <ac:picMk id="24" creationId="{D784185F-955F-3C4A-A2AE-18E8B6637B34}"/>
          </ac:picMkLst>
        </pc:picChg>
        <pc:picChg chg="add mod">
          <ac:chgData name="Jinglei Ren" userId="78ecdb39-d1e2-4f0c-bc9c-8711931b40e9" providerId="ADAL" clId="{E9C2A600-FD6F-6543-A967-90C803BC7F89}" dt="2018-07-14T08:07:34.201" v="6981" actId="1035"/>
          <ac:picMkLst>
            <pc:docMk/>
            <pc:sldMk cId="1137716871" sldId="283"/>
            <ac:picMk id="25" creationId="{4DA961A9-AB30-FE4B-995A-232D943BC42E}"/>
          </ac:picMkLst>
        </pc:picChg>
        <pc:picChg chg="add del mod">
          <ac:chgData name="Jinglei Ren" userId="78ecdb39-d1e2-4f0c-bc9c-8711931b40e9" providerId="ADAL" clId="{E9C2A600-FD6F-6543-A967-90C803BC7F89}" dt="2018-07-14T08:05:25.848" v="6967" actId="478"/>
          <ac:picMkLst>
            <pc:docMk/>
            <pc:sldMk cId="1137716871" sldId="283"/>
            <ac:picMk id="26" creationId="{D1A29F8E-F60A-7049-BE69-CA6FA71AF289}"/>
          </ac:picMkLst>
        </pc:picChg>
        <pc:picChg chg="add del mod">
          <ac:chgData name="Jinglei Ren" userId="78ecdb39-d1e2-4f0c-bc9c-8711931b40e9" providerId="ADAL" clId="{E9C2A600-FD6F-6543-A967-90C803BC7F89}" dt="2018-07-14T08:05:52.945" v="6970" actId="478"/>
          <ac:picMkLst>
            <pc:docMk/>
            <pc:sldMk cId="1137716871" sldId="283"/>
            <ac:picMk id="27" creationId="{532426E9-8FC7-8540-9D51-3C6D03486689}"/>
          </ac:picMkLst>
        </pc:picChg>
        <pc:picChg chg="add mod">
          <ac:chgData name="Jinglei Ren" userId="78ecdb39-d1e2-4f0c-bc9c-8711931b40e9" providerId="ADAL" clId="{E9C2A600-FD6F-6543-A967-90C803BC7F89}" dt="2018-07-14T08:06:45.764" v="6973" actId="1038"/>
          <ac:picMkLst>
            <pc:docMk/>
            <pc:sldMk cId="1137716871" sldId="283"/>
            <ac:picMk id="28" creationId="{3EE1D16A-63C6-AF41-BBAA-E71E457274A6}"/>
          </ac:picMkLst>
        </pc:picChg>
        <pc:picChg chg="add mod">
          <ac:chgData name="Jinglei Ren" userId="78ecdb39-d1e2-4f0c-bc9c-8711931b40e9" providerId="ADAL" clId="{E9C2A600-FD6F-6543-A967-90C803BC7F89}" dt="2018-07-14T08:06:45.764" v="6973" actId="1038"/>
          <ac:picMkLst>
            <pc:docMk/>
            <pc:sldMk cId="1137716871" sldId="283"/>
            <ac:picMk id="29" creationId="{26C1D6B5-4AB3-3E40-A7FC-E7F70055D553}"/>
          </ac:picMkLst>
        </pc:picChg>
        <pc:picChg chg="add mod">
          <ac:chgData name="Jinglei Ren" userId="78ecdb39-d1e2-4f0c-bc9c-8711931b40e9" providerId="ADAL" clId="{E9C2A600-FD6F-6543-A967-90C803BC7F89}" dt="2018-07-14T08:06:45.764" v="6973" actId="1038"/>
          <ac:picMkLst>
            <pc:docMk/>
            <pc:sldMk cId="1137716871" sldId="283"/>
            <ac:picMk id="30" creationId="{6FD12C1F-3B7F-9A48-9976-19EDF7FA01B5}"/>
          </ac:picMkLst>
        </pc:picChg>
        <pc:picChg chg="add del mod">
          <ac:chgData name="Jinglei Ren" userId="78ecdb39-d1e2-4f0c-bc9c-8711931b40e9" providerId="ADAL" clId="{E9C2A600-FD6F-6543-A967-90C803BC7F89}" dt="2018-07-14T08:07:17.329" v="6976" actId="478"/>
          <ac:picMkLst>
            <pc:docMk/>
            <pc:sldMk cId="1137716871" sldId="283"/>
            <ac:picMk id="31" creationId="{2DC540C8-4F41-0840-9F4D-AE1E2528A074}"/>
          </ac:picMkLst>
        </pc:picChg>
        <pc:picChg chg="add mod">
          <ac:chgData name="Jinglei Ren" userId="78ecdb39-d1e2-4f0c-bc9c-8711931b40e9" providerId="ADAL" clId="{E9C2A600-FD6F-6543-A967-90C803BC7F89}" dt="2018-07-14T08:07:07.318" v="6975" actId="1076"/>
          <ac:picMkLst>
            <pc:docMk/>
            <pc:sldMk cId="1137716871" sldId="283"/>
            <ac:picMk id="32" creationId="{6E283D87-9367-104B-AA2B-AE117F1C4CEC}"/>
          </ac:picMkLst>
        </pc:picChg>
        <pc:picChg chg="add mod">
          <ac:chgData name="Jinglei Ren" userId="78ecdb39-d1e2-4f0c-bc9c-8711931b40e9" providerId="ADAL" clId="{E9C2A600-FD6F-6543-A967-90C803BC7F89}" dt="2018-07-14T08:07:07.318" v="6975" actId="1076"/>
          <ac:picMkLst>
            <pc:docMk/>
            <pc:sldMk cId="1137716871" sldId="283"/>
            <ac:picMk id="33" creationId="{D564E97F-DE76-7447-9B8E-82FF3B143635}"/>
          </ac:picMkLst>
        </pc:picChg>
        <pc:picChg chg="add mod">
          <ac:chgData name="Jinglei Ren" userId="78ecdb39-d1e2-4f0c-bc9c-8711931b40e9" providerId="ADAL" clId="{E9C2A600-FD6F-6543-A967-90C803BC7F89}" dt="2018-07-14T08:07:07.318" v="6975" actId="1076"/>
          <ac:picMkLst>
            <pc:docMk/>
            <pc:sldMk cId="1137716871" sldId="283"/>
            <ac:picMk id="34" creationId="{CEDDF923-AAE9-2B41-89C8-2A88EE8944E1}"/>
          </ac:picMkLst>
        </pc:picChg>
        <pc:picChg chg="add mod">
          <ac:chgData name="Jinglei Ren" userId="78ecdb39-d1e2-4f0c-bc9c-8711931b40e9" providerId="ADAL" clId="{E9C2A600-FD6F-6543-A967-90C803BC7F89}" dt="2018-07-14T08:07:29.050" v="6979" actId="1036"/>
          <ac:picMkLst>
            <pc:docMk/>
            <pc:sldMk cId="1137716871" sldId="283"/>
            <ac:picMk id="35" creationId="{C25F956A-DAA3-284B-8A5D-FC29F0F32F6E}"/>
          </ac:picMkLst>
        </pc:picChg>
        <pc:picChg chg="add del mod">
          <ac:chgData name="Jinglei Ren" userId="78ecdb39-d1e2-4f0c-bc9c-8711931b40e9" providerId="ADAL" clId="{E9C2A600-FD6F-6543-A967-90C803BC7F89}" dt="2018-07-14T08:08:02.880" v="6984"/>
          <ac:picMkLst>
            <pc:docMk/>
            <pc:sldMk cId="1137716871" sldId="283"/>
            <ac:picMk id="36" creationId="{FA6F45BE-37FA-B24A-A72C-27BD94D863C1}"/>
          </ac:picMkLst>
        </pc:picChg>
        <pc:picChg chg="add mod">
          <ac:chgData name="Jinglei Ren" userId="78ecdb39-d1e2-4f0c-bc9c-8711931b40e9" providerId="ADAL" clId="{E9C2A600-FD6F-6543-A967-90C803BC7F89}" dt="2018-07-14T08:08:14.235" v="6987" actId="1076"/>
          <ac:picMkLst>
            <pc:docMk/>
            <pc:sldMk cId="1137716871" sldId="283"/>
            <ac:picMk id="37" creationId="{44C3905C-4C5B-2E4F-9308-7702CCF26A1B}"/>
          </ac:picMkLst>
        </pc:picChg>
        <pc:picChg chg="add mod">
          <ac:chgData name="Jinglei Ren" userId="78ecdb39-d1e2-4f0c-bc9c-8711931b40e9" providerId="ADAL" clId="{E9C2A600-FD6F-6543-A967-90C803BC7F89}" dt="2018-07-14T08:07:55.939" v="6983" actId="1076"/>
          <ac:picMkLst>
            <pc:docMk/>
            <pc:sldMk cId="1137716871" sldId="283"/>
            <ac:picMk id="38" creationId="{D588D1CE-A1EC-0343-AA64-DC469948670B}"/>
          </ac:picMkLst>
        </pc:picChg>
        <pc:picChg chg="add mod">
          <ac:chgData name="Jinglei Ren" userId="78ecdb39-d1e2-4f0c-bc9c-8711931b40e9" providerId="ADAL" clId="{E9C2A600-FD6F-6543-A967-90C803BC7F89}" dt="2018-07-14T08:07:55.939" v="6983" actId="1076"/>
          <ac:picMkLst>
            <pc:docMk/>
            <pc:sldMk cId="1137716871" sldId="283"/>
            <ac:picMk id="39" creationId="{13EB2AFF-E4B4-6940-B24E-BACC56F34C05}"/>
          </ac:picMkLst>
        </pc:picChg>
        <pc:picChg chg="add mod">
          <ac:chgData name="Jinglei Ren" userId="78ecdb39-d1e2-4f0c-bc9c-8711931b40e9" providerId="ADAL" clId="{E9C2A600-FD6F-6543-A967-90C803BC7F89}" dt="2018-07-14T08:08:23.785" v="6988" actId="1076"/>
          <ac:picMkLst>
            <pc:docMk/>
            <pc:sldMk cId="1137716871" sldId="283"/>
            <ac:picMk id="40" creationId="{F2885400-0D9F-7A4D-96E4-945DC27D726E}"/>
          </ac:picMkLst>
        </pc:picChg>
      </pc:sldChg>
      <pc:sldChg chg="addSp delSp modSp add modTransition">
        <pc:chgData name="Jinglei Ren" userId="78ecdb39-d1e2-4f0c-bc9c-8711931b40e9" providerId="ADAL" clId="{E9C2A600-FD6F-6543-A967-90C803BC7F89}" dt="2018-07-14T13:30:16.697" v="7679"/>
        <pc:sldMkLst>
          <pc:docMk/>
          <pc:sldMk cId="794071548" sldId="284"/>
        </pc:sldMkLst>
        <pc:spChg chg="add del mod">
          <ac:chgData name="Jinglei Ren" userId="78ecdb39-d1e2-4f0c-bc9c-8711931b40e9" providerId="ADAL" clId="{E9C2A600-FD6F-6543-A967-90C803BC7F89}" dt="2018-07-14T09:54:48.608" v="7174" actId="20577"/>
          <ac:spMkLst>
            <pc:docMk/>
            <pc:sldMk cId="794071548" sldId="284"/>
            <ac:spMk id="2" creationId="{7C06F51A-50D2-8B4E-8AF6-03FF5FB7F1DA}"/>
          </ac:spMkLst>
        </pc:spChg>
        <pc:spChg chg="mod">
          <ac:chgData name="Jinglei Ren" userId="78ecdb39-d1e2-4f0c-bc9c-8711931b40e9" providerId="ADAL" clId="{E9C2A600-FD6F-6543-A967-90C803BC7F89}" dt="2018-07-14T09:43:11.753" v="7095" actId="20577"/>
          <ac:spMkLst>
            <pc:docMk/>
            <pc:sldMk cId="794071548" sldId="284"/>
            <ac:spMk id="5" creationId="{B83480CB-5EB1-314A-AA5C-5A1EEF54008D}"/>
          </ac:spMkLst>
        </pc:spChg>
        <pc:spChg chg="add mod">
          <ac:chgData name="Jinglei Ren" userId="78ecdb39-d1e2-4f0c-bc9c-8711931b40e9" providerId="ADAL" clId="{E9C2A600-FD6F-6543-A967-90C803BC7F89}" dt="2018-07-14T10:55:30.392" v="7318" actId="1076"/>
          <ac:spMkLst>
            <pc:docMk/>
            <pc:sldMk cId="794071548" sldId="284"/>
            <ac:spMk id="8" creationId="{7CF844E6-A5E4-514E-8B0E-1D657A3CDFE1}"/>
          </ac:spMkLst>
        </pc:spChg>
        <pc:picChg chg="add del mod">
          <ac:chgData name="Jinglei Ren" userId="78ecdb39-d1e2-4f0c-bc9c-8711931b40e9" providerId="ADAL" clId="{E9C2A600-FD6F-6543-A967-90C803BC7F89}" dt="2018-07-14T09:51:11.877" v="7105" actId="931"/>
          <ac:picMkLst>
            <pc:docMk/>
            <pc:sldMk cId="794071548" sldId="284"/>
            <ac:picMk id="7" creationId="{BE1E276F-06F5-F64F-9A76-7D9B0EAF59A5}"/>
          </ac:picMkLst>
        </pc:picChg>
      </pc:sldChg>
      <pc:sldChg chg="addSp delSp modSp add modTransition">
        <pc:chgData name="Jinglei Ren" userId="78ecdb39-d1e2-4f0c-bc9c-8711931b40e9" providerId="ADAL" clId="{E9C2A600-FD6F-6543-A967-90C803BC7F89}" dt="2018-07-14T13:30:16.697" v="7679"/>
        <pc:sldMkLst>
          <pc:docMk/>
          <pc:sldMk cId="1644096039" sldId="285"/>
        </pc:sldMkLst>
        <pc:spChg chg="mod">
          <ac:chgData name="Jinglei Ren" userId="78ecdb39-d1e2-4f0c-bc9c-8711931b40e9" providerId="ADAL" clId="{E9C2A600-FD6F-6543-A967-90C803BC7F89}" dt="2018-07-14T10:51:13.290" v="7252" actId="20577"/>
          <ac:spMkLst>
            <pc:docMk/>
            <pc:sldMk cId="1644096039" sldId="285"/>
            <ac:spMk id="2" creationId="{A37608C3-5DB2-CD47-B3BE-6DAEC0B386B1}"/>
          </ac:spMkLst>
        </pc:spChg>
        <pc:spChg chg="mod">
          <ac:chgData name="Jinglei Ren" userId="78ecdb39-d1e2-4f0c-bc9c-8711931b40e9" providerId="ADAL" clId="{E9C2A600-FD6F-6543-A967-90C803BC7F89}" dt="2018-07-14T09:55:28.408" v="7198" actId="20577"/>
          <ac:spMkLst>
            <pc:docMk/>
            <pc:sldMk cId="1644096039" sldId="285"/>
            <ac:spMk id="5" creationId="{50D69AD6-1410-2B4A-B268-B96DFC488958}"/>
          </ac:spMkLst>
        </pc:spChg>
        <pc:spChg chg="add del mod">
          <ac:chgData name="Jinglei Ren" userId="78ecdb39-d1e2-4f0c-bc9c-8711931b40e9" providerId="ADAL" clId="{E9C2A600-FD6F-6543-A967-90C803BC7F89}" dt="2018-07-14T10:46:39.882" v="7220"/>
          <ac:spMkLst>
            <pc:docMk/>
            <pc:sldMk cId="1644096039" sldId="285"/>
            <ac:spMk id="8" creationId="{B9F17822-2D55-C047-A7BB-BB3C5E7EBDAD}"/>
          </ac:spMkLst>
        </pc:spChg>
        <pc:picChg chg="add mod">
          <ac:chgData name="Jinglei Ren" userId="78ecdb39-d1e2-4f0c-bc9c-8711931b40e9" providerId="ADAL" clId="{E9C2A600-FD6F-6543-A967-90C803BC7F89}" dt="2018-07-14T10:51:40.825" v="7263" actId="1076"/>
          <ac:picMkLst>
            <pc:docMk/>
            <pc:sldMk cId="1644096039" sldId="285"/>
            <ac:picMk id="7" creationId="{DE50EA0F-61E3-B44F-B80D-6FBDCF1FCA3F}"/>
          </ac:picMkLst>
        </pc:picChg>
      </pc:sldChg>
      <pc:sldMasterChg chg="addSp delSp modSp modSldLayout">
        <pc:chgData name="Jinglei Ren" userId="78ecdb39-d1e2-4f0c-bc9c-8711931b40e9" providerId="ADAL" clId="{E9C2A600-FD6F-6543-A967-90C803BC7F89}" dt="2018-07-14T08:22:14.784" v="6998" actId="207"/>
        <pc:sldMasterMkLst>
          <pc:docMk/>
          <pc:sldMasterMk cId="1539685927" sldId="2147483828"/>
        </pc:sldMasterMkLst>
        <pc:spChg chg="mod">
          <ac:chgData name="Jinglei Ren" userId="78ecdb39-d1e2-4f0c-bc9c-8711931b40e9" providerId="ADAL" clId="{E9C2A600-FD6F-6543-A967-90C803BC7F89}" dt="2018-07-14T08:12:34.012" v="6991" actId="13926"/>
          <ac:spMkLst>
            <pc:docMk/>
            <pc:sldMasterMk cId="1539685927" sldId="2147483828"/>
            <ac:spMk id="2" creationId="{00000000-0000-0000-0000-000000000000}"/>
          </ac:spMkLst>
        </pc:spChg>
        <pc:spChg chg="del">
          <ac:chgData name="Jinglei Ren" userId="78ecdb39-d1e2-4f0c-bc9c-8711931b40e9" providerId="ADAL" clId="{E9C2A600-FD6F-6543-A967-90C803BC7F89}" dt="2018-07-11T12:29:18.006" v="54" actId="478"/>
          <ac:spMkLst>
            <pc:docMk/>
            <pc:sldMasterMk cId="1539685927" sldId="2147483828"/>
            <ac:spMk id="4" creationId="{00000000-0000-0000-0000-000000000000}"/>
          </ac:spMkLst>
        </pc:spChg>
        <pc:spChg chg="add del mod">
          <ac:chgData name="Jinglei Ren" userId="78ecdb39-d1e2-4f0c-bc9c-8711931b40e9" providerId="ADAL" clId="{E9C2A600-FD6F-6543-A967-90C803BC7F89}" dt="2018-07-14T08:13:11.285" v="6993" actId="11529"/>
          <ac:spMkLst>
            <pc:docMk/>
            <pc:sldMasterMk cId="1539685927" sldId="2147483828"/>
            <ac:spMk id="4" creationId="{30655A14-09B7-7E41-A714-5EDCD61F1B6C}"/>
          </ac:spMkLst>
        </pc:spChg>
        <pc:spChg chg="mod">
          <ac:chgData name="Jinglei Ren" userId="78ecdb39-d1e2-4f0c-bc9c-8711931b40e9" providerId="ADAL" clId="{E9C2A600-FD6F-6543-A967-90C803BC7F89}" dt="2018-07-11T13:25:30.680" v="265" actId="207"/>
          <ac:spMkLst>
            <pc:docMk/>
            <pc:sldMasterMk cId="1539685927" sldId="2147483828"/>
            <ac:spMk id="5" creationId="{00000000-0000-0000-0000-000000000000}"/>
          </ac:spMkLst>
        </pc:spChg>
        <pc:spChg chg="mod">
          <ac:chgData name="Jinglei Ren" userId="78ecdb39-d1e2-4f0c-bc9c-8711931b40e9" providerId="ADAL" clId="{E9C2A600-FD6F-6543-A967-90C803BC7F89}" dt="2018-07-11T12:37:39.600" v="152" actId="255"/>
          <ac:spMkLst>
            <pc:docMk/>
            <pc:sldMasterMk cId="1539685927" sldId="2147483828"/>
            <ac:spMk id="6" creationId="{00000000-0000-0000-0000-000000000000}"/>
          </ac:spMkLst>
        </pc:spChg>
        <pc:spChg chg="add del mod">
          <ac:chgData name="Jinglei Ren" userId="78ecdb39-d1e2-4f0c-bc9c-8711931b40e9" providerId="ADAL" clId="{E9C2A600-FD6F-6543-A967-90C803BC7F89}" dt="2018-07-11T12:30:45.335" v="125" actId="767"/>
          <ac:spMkLst>
            <pc:docMk/>
            <pc:sldMasterMk cId="1539685927" sldId="2147483828"/>
            <ac:spMk id="7" creationId="{44E567B1-B730-8F42-9647-D019F56A04CC}"/>
          </ac:spMkLst>
        </pc:spChg>
        <pc:spChg chg="add del">
          <ac:chgData name="Jinglei Ren" userId="78ecdb39-d1e2-4f0c-bc9c-8711931b40e9" providerId="ADAL" clId="{E9C2A600-FD6F-6543-A967-90C803BC7F89}" dt="2018-07-11T12:39:58.731" v="159" actId="478"/>
          <ac:spMkLst>
            <pc:docMk/>
            <pc:sldMasterMk cId="1539685927" sldId="2147483828"/>
            <ac:spMk id="8" creationId="{5797EC14-CBD6-5D47-B69E-6FDEA3872CA6}"/>
          </ac:spMkLst>
        </pc:spChg>
        <pc:picChg chg="add del mod">
          <ac:chgData name="Jinglei Ren" userId="78ecdb39-d1e2-4f0c-bc9c-8711931b40e9" providerId="ADAL" clId="{E9C2A600-FD6F-6543-A967-90C803BC7F89}" dt="2018-07-11T12:47:24.032" v="188"/>
          <ac:picMkLst>
            <pc:docMk/>
            <pc:sldMasterMk cId="1539685927" sldId="2147483828"/>
            <ac:picMk id="9" creationId="{AF08E150-691E-1D4C-9192-1545DC70627A}"/>
          </ac:picMkLst>
        </pc:picChg>
        <pc:picChg chg="add del mod">
          <ac:chgData name="Jinglei Ren" userId="78ecdb39-d1e2-4f0c-bc9c-8711931b40e9" providerId="ADAL" clId="{E9C2A600-FD6F-6543-A967-90C803BC7F89}" dt="2018-07-11T12:37:26.426" v="150" actId="478"/>
          <ac:picMkLst>
            <pc:docMk/>
            <pc:sldMasterMk cId="1539685927" sldId="2147483828"/>
            <ac:picMk id="2050" creationId="{228AE5D1-C398-E646-A353-8F3998CF152F}"/>
          </ac:picMkLst>
        </pc:picChg>
        <pc:picChg chg="add del">
          <ac:chgData name="Jinglei Ren" userId="78ecdb39-d1e2-4f0c-bc9c-8711931b40e9" providerId="ADAL" clId="{E9C2A600-FD6F-6543-A967-90C803BC7F89}" dt="2018-07-11T12:38:05.262" v="154"/>
          <ac:picMkLst>
            <pc:docMk/>
            <pc:sldMasterMk cId="1539685927" sldId="2147483828"/>
            <ac:picMk id="2052" creationId="{4A7E79FB-FE3C-524F-ACC9-67A42215E79F}"/>
          </ac:picMkLst>
        </pc:picChg>
        <pc:picChg chg="add del mod">
          <ac:chgData name="Jinglei Ren" userId="78ecdb39-d1e2-4f0c-bc9c-8711931b40e9" providerId="ADAL" clId="{E9C2A600-FD6F-6543-A967-90C803BC7F89}" dt="2018-07-11T12:39:52.715" v="157" actId="478"/>
          <ac:picMkLst>
            <pc:docMk/>
            <pc:sldMasterMk cId="1539685927" sldId="2147483828"/>
            <ac:picMk id="2054" creationId="{5D7879BE-00DC-B643-98C2-72D466DFFC8A}"/>
          </ac:picMkLst>
        </pc:picChg>
        <pc:sldLayoutChg chg="addSp delSp modSp">
          <pc:chgData name="Jinglei Ren" userId="78ecdb39-d1e2-4f0c-bc9c-8711931b40e9" providerId="ADAL" clId="{E9C2A600-FD6F-6543-A967-90C803BC7F89}" dt="2018-07-11T12:47:16.636" v="187" actId="478"/>
          <pc:sldLayoutMkLst>
            <pc:docMk/>
            <pc:sldMasterMk cId="1539685927" sldId="2147483828"/>
            <pc:sldLayoutMk cId="914154008" sldId="2147483829"/>
          </pc:sldLayoutMkLst>
          <pc:spChg chg="del">
            <ac:chgData name="Jinglei Ren" userId="78ecdb39-d1e2-4f0c-bc9c-8711931b40e9" providerId="ADAL" clId="{E9C2A600-FD6F-6543-A967-90C803BC7F89}" dt="2018-07-11T12:47:13.316" v="186" actId="478"/>
            <ac:spMkLst>
              <pc:docMk/>
              <pc:sldMasterMk cId="1539685927" sldId="2147483828"/>
              <pc:sldLayoutMk cId="914154008" sldId="2147483829"/>
              <ac:spMk id="4" creationId="{00000000-0000-0000-0000-000000000000}"/>
            </ac:spMkLst>
          </pc:spChg>
          <pc:spChg chg="del">
            <ac:chgData name="Jinglei Ren" userId="78ecdb39-d1e2-4f0c-bc9c-8711931b40e9" providerId="ADAL" clId="{E9C2A600-FD6F-6543-A967-90C803BC7F89}" dt="2018-07-11T12:47:07.524" v="184" actId="478"/>
            <ac:spMkLst>
              <pc:docMk/>
              <pc:sldMasterMk cId="1539685927" sldId="2147483828"/>
              <pc:sldLayoutMk cId="914154008" sldId="2147483829"/>
              <ac:spMk id="5" creationId="{00000000-0000-0000-0000-000000000000}"/>
            </ac:spMkLst>
          </pc:spChg>
          <pc:spChg chg="add del mod">
            <ac:chgData name="Jinglei Ren" userId="78ecdb39-d1e2-4f0c-bc9c-8711931b40e9" providerId="ADAL" clId="{E9C2A600-FD6F-6543-A967-90C803BC7F89}" dt="2018-07-11T12:47:16.636" v="187" actId="478"/>
            <ac:spMkLst>
              <pc:docMk/>
              <pc:sldMasterMk cId="1539685927" sldId="2147483828"/>
              <pc:sldLayoutMk cId="914154008" sldId="2147483829"/>
              <ac:spMk id="7" creationId="{E36C37F4-14B3-B449-917D-5F4F7B883AD6}"/>
            </ac:spMkLst>
          </pc:spChg>
        </pc:sldLayoutChg>
        <pc:sldLayoutChg chg="addSp delSp modSp">
          <pc:chgData name="Jinglei Ren" userId="78ecdb39-d1e2-4f0c-bc9c-8711931b40e9" providerId="ADAL" clId="{E9C2A600-FD6F-6543-A967-90C803BC7F89}" dt="2018-07-14T08:22:14.784" v="6998" actId="207"/>
          <pc:sldLayoutMkLst>
            <pc:docMk/>
            <pc:sldMasterMk cId="1539685927" sldId="2147483828"/>
            <pc:sldLayoutMk cId="155787805" sldId="2147483830"/>
          </pc:sldLayoutMkLst>
          <pc:spChg chg="del">
            <ac:chgData name="Jinglei Ren" userId="78ecdb39-d1e2-4f0c-bc9c-8711931b40e9" providerId="ADAL" clId="{E9C2A600-FD6F-6543-A967-90C803BC7F89}" dt="2018-07-11T12:42:31.154" v="167"/>
            <ac:spMkLst>
              <pc:docMk/>
              <pc:sldMasterMk cId="1539685927" sldId="2147483828"/>
              <pc:sldLayoutMk cId="155787805" sldId="2147483830"/>
              <ac:spMk id="2" creationId="{00000000-0000-0000-0000-000000000000}"/>
            </ac:spMkLst>
          </pc:spChg>
          <pc:spChg chg="add mod">
            <ac:chgData name="Jinglei Ren" userId="78ecdb39-d1e2-4f0c-bc9c-8711931b40e9" providerId="ADAL" clId="{E9C2A600-FD6F-6543-A967-90C803BC7F89}" dt="2018-07-14T08:22:07.584" v="6997" actId="167"/>
            <ac:spMkLst>
              <pc:docMk/>
              <pc:sldMasterMk cId="1539685927" sldId="2147483828"/>
              <pc:sldLayoutMk cId="155787805" sldId="2147483830"/>
              <ac:spMk id="2" creationId="{42873BC5-9E3B-FD46-ABA0-2E8095304D25}"/>
            </ac:spMkLst>
          </pc:spChg>
          <pc:spChg chg="add del">
            <ac:chgData name="Jinglei Ren" userId="78ecdb39-d1e2-4f0c-bc9c-8711931b40e9" providerId="ADAL" clId="{E9C2A600-FD6F-6543-A967-90C803BC7F89}" dt="2018-07-11T12:44:35.901" v="175" actId="478"/>
            <ac:spMkLst>
              <pc:docMk/>
              <pc:sldMasterMk cId="1539685927" sldId="2147483828"/>
              <pc:sldLayoutMk cId="155787805" sldId="2147483830"/>
              <ac:spMk id="4" creationId="{00000000-0000-0000-0000-000000000000}"/>
            </ac:spMkLst>
          </pc:spChg>
          <pc:spChg chg="mod">
            <ac:chgData name="Jinglei Ren" userId="78ecdb39-d1e2-4f0c-bc9c-8711931b40e9" providerId="ADAL" clId="{E9C2A600-FD6F-6543-A967-90C803BC7F89}" dt="2018-07-11T12:26:32.206" v="52"/>
            <ac:spMkLst>
              <pc:docMk/>
              <pc:sldMasterMk cId="1539685927" sldId="2147483828"/>
              <pc:sldLayoutMk cId="155787805" sldId="2147483830"/>
              <ac:spMk id="5" creationId="{00000000-0000-0000-0000-000000000000}"/>
            </ac:spMkLst>
          </pc:spChg>
          <pc:spChg chg="mod">
            <ac:chgData name="Jinglei Ren" userId="78ecdb39-d1e2-4f0c-bc9c-8711931b40e9" providerId="ADAL" clId="{E9C2A600-FD6F-6543-A967-90C803BC7F89}" dt="2018-07-11T13:25:16.910" v="264" actId="207"/>
            <ac:spMkLst>
              <pc:docMk/>
              <pc:sldMasterMk cId="1539685927" sldId="2147483828"/>
              <pc:sldLayoutMk cId="155787805" sldId="2147483830"/>
              <ac:spMk id="6" creationId="{00000000-0000-0000-0000-000000000000}"/>
            </ac:spMkLst>
          </pc:spChg>
          <pc:spChg chg="add mod">
            <ac:chgData name="Jinglei Ren" userId="78ecdb39-d1e2-4f0c-bc9c-8711931b40e9" providerId="ADAL" clId="{E9C2A600-FD6F-6543-A967-90C803BC7F89}" dt="2018-07-14T08:22:14.784" v="6998" actId="207"/>
            <ac:spMkLst>
              <pc:docMk/>
              <pc:sldMasterMk cId="1539685927" sldId="2147483828"/>
              <pc:sldLayoutMk cId="155787805" sldId="2147483830"/>
              <ac:spMk id="7" creationId="{7192503F-C47E-A843-8191-097355B91725}"/>
            </ac:spMkLst>
          </pc:spChg>
          <pc:spChg chg="add mod">
            <ac:chgData name="Jinglei Ren" userId="78ecdb39-d1e2-4f0c-bc9c-8711931b40e9" providerId="ADAL" clId="{E9C2A600-FD6F-6543-A967-90C803BC7F89}" dt="2018-07-11T13:25:09.413" v="263" actId="207"/>
            <ac:spMkLst>
              <pc:docMk/>
              <pc:sldMasterMk cId="1539685927" sldId="2147483828"/>
              <pc:sldLayoutMk cId="155787805" sldId="2147483830"/>
              <ac:spMk id="9" creationId="{4805BED7-7325-0046-A2CB-0117AAE01832}"/>
            </ac:spMkLst>
          </pc:spChg>
          <pc:picChg chg="add mod">
            <ac:chgData name="Jinglei Ren" userId="78ecdb39-d1e2-4f0c-bc9c-8711931b40e9" providerId="ADAL" clId="{E9C2A600-FD6F-6543-A967-90C803BC7F89}" dt="2018-07-11T12:49:10.650" v="197" actId="1076"/>
            <ac:picMkLst>
              <pc:docMk/>
              <pc:sldMasterMk cId="1539685927" sldId="2147483828"/>
              <pc:sldLayoutMk cId="155787805" sldId="2147483830"/>
              <ac:picMk id="8" creationId="{F6BC6361-E07C-E544-B8EF-69947E3FFB12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1E3E3-C769-C444-BA6C-C4B420F8E48E}" type="datetimeFigureOut">
              <a:rPr lang="en-US" smtClean="0"/>
              <a:t>7/14/18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FB7DD-765F-D446-B092-F5614D0F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87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example: interaction with open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FB7DD-765F-D446-B092-F5614D0FD9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87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FB7DD-765F-D446-B092-F5614D0FD9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45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FB7DD-765F-D446-B092-F5614D0FD9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45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FB7DD-765F-D446-B092-F5614D0FD9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4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7AA3E0-0CF8-9643-944A-987BE7E85F9D}" type="datetime1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5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2E7B97-C718-9F4E-9D5E-0192A66B709B}" type="datetime1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4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873BC5-9E3B-FD46-ABA0-2E8095304D25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E64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2E470E-2D7B-ED49-A567-1053E20C068F}" type="datetime1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2503F-C47E-A843-8191-097355B91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F6BC6361-E07C-E544-B8EF-69947E3FFB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4445" y="6396125"/>
            <a:ext cx="590012" cy="196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05BED7-7325-0046-A2CB-0117AAE01832}"/>
              </a:ext>
            </a:extLst>
          </p:cNvPr>
          <p:cNvSpPr txBox="1"/>
          <p:nvPr userDrawn="1"/>
        </p:nvSpPr>
        <p:spPr>
          <a:xfrm>
            <a:off x="7902223" y="6340571"/>
            <a:ext cx="345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none" dirty="0">
                <a:solidFill>
                  <a:schemeClr val="tx2"/>
                </a:solidFill>
              </a:rPr>
              <a:t>Permalink: https://per.pub/4wZXMDwQ.pptx</a:t>
            </a:r>
          </a:p>
        </p:txBody>
      </p:sp>
    </p:spTree>
    <p:extLst>
      <p:ext uri="{BB962C8B-B14F-4D97-AF65-F5344CB8AC3E}">
        <p14:creationId xmlns:p14="http://schemas.microsoft.com/office/powerpoint/2010/main" val="15578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2CDEE6-E082-0846-956C-2EE7F0379D27}" type="datetime1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9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13C714-22DC-7644-9C69-FF9324543DEA}" type="datetime1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2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21F5D6-EE8B-9A4B-BF83-FEF4E3BABE1D}" type="datetime1">
              <a:rPr lang="en-US" smtClean="0"/>
              <a:t>7/14/18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2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EFD395-7F1E-E645-AD6F-DC4BB3B2E978}" type="datetime1">
              <a:rPr lang="en-US" smtClean="0"/>
              <a:t>7/14/18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9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91E7CD-6F38-BF49-BE3C-8DB075AE6AF4}" type="datetime1">
              <a:rPr lang="en-US" smtClean="0"/>
              <a:t>7/14/18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59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42FC36-E783-B543-BF73-A2D2A5DEE5D8}" type="datetime1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90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D1ED25-F90D-F54D-9E49-D33FFA885EA5}" type="datetime1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0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3886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US"/>
              <a:t>© 2018 Persper Foundation.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118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8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utterstock.com/license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www.paychex.com/articles/human-resources/employee-retention-what-makes-employees-stay-leav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19140"/>
            <a:ext cx="12191999" cy="2365902"/>
          </a:xfrm>
          <a:solidFill>
            <a:srgbClr val="E6481F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cs typeface="Calibri Light"/>
              </a:rPr>
              <a:t>Software Development in the Next Decade:</a:t>
            </a:r>
            <a:br>
              <a:rPr lang="en-US" sz="4000" dirty="0">
                <a:solidFill>
                  <a:schemeClr val="bg1"/>
                </a:solidFill>
                <a:cs typeface="Calibri Light"/>
              </a:rPr>
            </a:br>
            <a:r>
              <a:rPr lang="en-US" sz="4800" dirty="0">
                <a:solidFill>
                  <a:schemeClr val="bg1"/>
                </a:solidFill>
                <a:cs typeface="Calibri Light"/>
              </a:rPr>
              <a:t>Beyond the Dichotomy of Open-Source</a:t>
            </a:r>
            <a:br>
              <a:rPr lang="en-US" sz="4800" dirty="0">
                <a:solidFill>
                  <a:schemeClr val="bg1"/>
                </a:solidFill>
                <a:cs typeface="Calibri Light"/>
              </a:rPr>
            </a:br>
            <a:r>
              <a:rPr lang="en-US" sz="4800" dirty="0">
                <a:solidFill>
                  <a:schemeClr val="bg1"/>
                </a:solidFill>
                <a:cs typeface="Calibri Light"/>
              </a:rPr>
              <a:t>and Corporate Worlds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41825"/>
            <a:ext cx="9144000" cy="191458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>
                <a:cs typeface="Calibri"/>
              </a:rPr>
              <a:t>Jinglei Ren</a:t>
            </a:r>
            <a:r>
              <a:rPr lang="en-US" baseline="30000" dirty="0">
                <a:cs typeface="Calibri"/>
              </a:rPr>
              <a:t>1</a:t>
            </a:r>
            <a:r>
              <a:rPr lang="en-US" dirty="0">
                <a:cs typeface="Calibri"/>
              </a:rPr>
              <a:t> and </a:t>
            </a:r>
            <a:r>
              <a:rPr lang="en-US" b="1" dirty="0">
                <a:cs typeface="Calibri"/>
              </a:rPr>
              <a:t>Hezheng Yin</a:t>
            </a:r>
            <a:r>
              <a:rPr lang="en-US" baseline="30000" dirty="0">
                <a:cs typeface="Calibri"/>
              </a:rPr>
              <a:t>2</a:t>
            </a:r>
            <a:endParaRPr lang="en-US" dirty="0">
              <a:cs typeface="Calibri"/>
            </a:endParaRPr>
          </a:p>
          <a:p>
            <a:r>
              <a:rPr lang="en-US" sz="2000" b="1" dirty="0">
                <a:cs typeface="Calibri"/>
              </a:rPr>
              <a:t>Persper Foundation</a:t>
            </a:r>
          </a:p>
          <a:p>
            <a:r>
              <a:rPr lang="en-US" sz="2000" baseline="30000" dirty="0">
                <a:cs typeface="Calibri"/>
              </a:rPr>
              <a:t>1 </a:t>
            </a:r>
            <a:r>
              <a:rPr lang="en-US" sz="2000" dirty="0">
                <a:cs typeface="Calibri"/>
              </a:rPr>
              <a:t>Microsoft Research</a:t>
            </a:r>
          </a:p>
          <a:p>
            <a:r>
              <a:rPr lang="en-US" sz="2000" baseline="30000" dirty="0">
                <a:cs typeface="Calibri"/>
              </a:rPr>
              <a:t>2 </a:t>
            </a:r>
            <a:r>
              <a:rPr lang="en-US" sz="2000" dirty="0">
                <a:cs typeface="Calibri"/>
              </a:rPr>
              <a:t>UC Berkeley</a:t>
            </a:r>
          </a:p>
          <a:p>
            <a:r>
              <a:rPr lang="en-US" sz="2000" dirty="0">
                <a:cs typeface="Calibri"/>
              </a:rPr>
              <a:t>(Advised by Armando Fox from UC Berkeley)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2C59C-EBFE-44F7-90E3-F4658C274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Open-Source Issues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4D694-F9A8-4DF1-A07E-231D9333E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No general method for value allocation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C1349-D32C-6647-85A5-81A03B38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0F189-4D05-654E-B339-F4C8231C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  <p:pic>
        <p:nvPicPr>
          <p:cNvPr id="8" name="Graphic 7" descr="Users">
            <a:extLst>
              <a:ext uri="{FF2B5EF4-FFF2-40B4-BE49-F238E27FC236}">
                <a16:creationId xmlns:a16="http://schemas.microsoft.com/office/drawing/2014/main" id="{B603AEB1-C1E5-DC4C-AC7F-1309B437D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9760" y="3142405"/>
            <a:ext cx="1349639" cy="134963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C10CCDF-E3D8-F547-9C0A-7E9EB156F2AA}"/>
              </a:ext>
            </a:extLst>
          </p:cNvPr>
          <p:cNvGrpSpPr/>
          <p:nvPr/>
        </p:nvGrpSpPr>
        <p:grpSpPr>
          <a:xfrm>
            <a:off x="9372599" y="2562288"/>
            <a:ext cx="1380068" cy="3098141"/>
            <a:chOff x="9372599" y="2562288"/>
            <a:chExt cx="1380068" cy="3098141"/>
          </a:xfrm>
          <a:solidFill>
            <a:schemeClr val="bg2">
              <a:lumMod val="90000"/>
            </a:schemeClr>
          </a:solidFill>
        </p:grpSpPr>
        <p:pic>
          <p:nvPicPr>
            <p:cNvPr id="10" name="Graphic 9" descr="Group">
              <a:extLst>
                <a:ext uri="{FF2B5EF4-FFF2-40B4-BE49-F238E27FC236}">
                  <a16:creationId xmlns:a16="http://schemas.microsoft.com/office/drawing/2014/main" id="{1B999E4A-92F5-FD48-8F5A-373E7EF3F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72600" y="2562288"/>
              <a:ext cx="1380067" cy="1380067"/>
            </a:xfrm>
            <a:prstGeom prst="rect">
              <a:avLst/>
            </a:prstGeom>
          </p:spPr>
        </p:pic>
        <p:pic>
          <p:nvPicPr>
            <p:cNvPr id="11" name="Graphic 10" descr="Group">
              <a:extLst>
                <a:ext uri="{FF2B5EF4-FFF2-40B4-BE49-F238E27FC236}">
                  <a16:creationId xmlns:a16="http://schemas.microsoft.com/office/drawing/2014/main" id="{2B01CDCE-4D3D-4248-BD33-BDE7BF74F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72600" y="3416840"/>
              <a:ext cx="1380067" cy="1380067"/>
            </a:xfrm>
            <a:prstGeom prst="rect">
              <a:avLst/>
            </a:prstGeom>
          </p:spPr>
        </p:pic>
        <p:pic>
          <p:nvPicPr>
            <p:cNvPr id="12" name="Graphic 11" descr="Group">
              <a:extLst>
                <a:ext uri="{FF2B5EF4-FFF2-40B4-BE49-F238E27FC236}">
                  <a16:creationId xmlns:a16="http://schemas.microsoft.com/office/drawing/2014/main" id="{7005A7D1-1894-A94D-AAC7-EA43238A0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72599" y="4280362"/>
              <a:ext cx="1380067" cy="138006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8C0CBF6-A460-184A-AB1D-B94C20DEC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379" y="4372502"/>
            <a:ext cx="838200" cy="838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1FDCA0-9979-2943-B57C-EA9F39A66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9363" y="4461893"/>
            <a:ext cx="786026" cy="6594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096CAB-4C18-BA40-8866-24EAF7DF911B}"/>
              </a:ext>
            </a:extLst>
          </p:cNvPr>
          <p:cNvSpPr txBox="1"/>
          <p:nvPr/>
        </p:nvSpPr>
        <p:spPr>
          <a:xfrm>
            <a:off x="8907255" y="3203418"/>
            <a:ext cx="2855131" cy="181588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Linus’ Law:</a:t>
            </a:r>
          </a:p>
          <a:p>
            <a:r>
              <a:rPr lang="en-US" sz="2800" b="1" dirty="0"/>
              <a:t> “given enough eyeballs, all bugs are shallow”</a:t>
            </a:r>
            <a:endParaRPr lang="en-US" sz="2800" b="1" dirty="0">
              <a:cs typeface="Calibri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48A741F-D516-5343-94FC-32750CE4CE8C}"/>
              </a:ext>
            </a:extLst>
          </p:cNvPr>
          <p:cNvSpPr/>
          <p:nvPr/>
        </p:nvSpPr>
        <p:spPr>
          <a:xfrm>
            <a:off x="3202261" y="3405904"/>
            <a:ext cx="2453473" cy="1391002"/>
          </a:xfrm>
          <a:prstGeom prst="rightArrow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50C3F401-0489-E845-B54C-EB28D8E649FF}"/>
              </a:ext>
            </a:extLst>
          </p:cNvPr>
          <p:cNvSpPr/>
          <p:nvPr/>
        </p:nvSpPr>
        <p:spPr>
          <a:xfrm rot="10800000">
            <a:off x="6101954" y="3402791"/>
            <a:ext cx="2453473" cy="1394115"/>
          </a:xfrm>
          <a:prstGeom prst="rightArrow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C3154-CDC1-DB48-9800-EAC749286DAE}"/>
              </a:ext>
            </a:extLst>
          </p:cNvPr>
          <p:cNvSpPr txBox="1"/>
          <p:nvPr/>
        </p:nvSpPr>
        <p:spPr>
          <a:xfrm>
            <a:off x="3892153" y="2963933"/>
            <a:ext cx="4419601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“… if he took some of the money, then it seemed fair for other contributors … [to take some].”</a:t>
            </a:r>
          </a:p>
          <a:p>
            <a:r>
              <a:rPr lang="en-US" sz="2800" dirty="0">
                <a:cs typeface="Calibri"/>
              </a:rPr>
              <a:t>-- </a:t>
            </a:r>
            <a:r>
              <a:rPr lang="en-US" sz="2800" i="1" dirty="0">
                <a:cs typeface="Calibri"/>
              </a:rPr>
              <a:t>Evan You</a:t>
            </a:r>
            <a:r>
              <a:rPr lang="en-US" sz="2800" dirty="0">
                <a:cs typeface="Calibri"/>
              </a:rPr>
              <a:t>, creator of </a:t>
            </a:r>
            <a:r>
              <a:rPr lang="en-US" sz="2800" dirty="0" err="1">
                <a:cs typeface="Calibri"/>
              </a:rPr>
              <a:t>vue.js</a:t>
            </a:r>
            <a:r>
              <a:rPr lang="en-US" sz="2800" dirty="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5987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9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9C5C-FCA9-42FE-BE96-0C2B79BD9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Assessing </a:t>
            </a:r>
            <a:r>
              <a:rPr lang="en-US" altLang="zh-CN" dirty="0">
                <a:cs typeface="Calibri Light"/>
              </a:rPr>
              <a:t>the</a:t>
            </a:r>
            <a:r>
              <a:rPr lang="zh-CN" altLang="en-US" dirty="0">
                <a:cs typeface="Calibri Light"/>
              </a:rPr>
              <a:t> </a:t>
            </a:r>
            <a:r>
              <a:rPr lang="en-US" altLang="zh-CN" dirty="0">
                <a:cs typeface="Calibri Light"/>
              </a:rPr>
              <a:t>Value of </a:t>
            </a:r>
            <a:r>
              <a:rPr lang="en-US" dirty="0">
                <a:cs typeface="Calibri Light"/>
              </a:rPr>
              <a:t>Code Contributions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4940A-7E7C-45B2-A02D-828DD1FCD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Various definitions of value (e.g., market price)</a:t>
            </a:r>
          </a:p>
          <a:p>
            <a:r>
              <a:rPr lang="en-US" dirty="0"/>
              <a:t>Development value</a:t>
            </a:r>
          </a:p>
          <a:p>
            <a:pPr lvl="1"/>
            <a:r>
              <a:rPr lang="en-US" dirty="0"/>
              <a:t>Development effort embodied in a code contribution</a:t>
            </a:r>
          </a:p>
          <a:p>
            <a:pPr lvl="1"/>
            <a:r>
              <a:rPr lang="en-US" dirty="0"/>
              <a:t>Development effort that the code contribution saves</a:t>
            </a:r>
          </a:p>
          <a:p>
            <a:r>
              <a:rPr lang="en-US" dirty="0"/>
              <a:t>Abstract development effort in general</a:t>
            </a:r>
          </a:p>
          <a:p>
            <a:pPr lvl="1"/>
            <a:r>
              <a:rPr lang="en-US" dirty="0"/>
              <a:t>Assume an average developer</a:t>
            </a:r>
          </a:p>
          <a:p>
            <a:pPr lvl="1"/>
            <a:r>
              <a:rPr lang="en-US" dirty="0"/>
              <a:t>Similar to the abstract human labor in classic economics</a:t>
            </a:r>
          </a:p>
          <a:p>
            <a:r>
              <a:rPr lang="en-US" dirty="0"/>
              <a:t>A coherent concept for building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86EB6-E125-4D4C-A650-77363859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3E149-E0DB-AE4C-892C-C86EB7F66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603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305E62-5F47-B241-82D0-E13A7671F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metric of development effort</a:t>
            </a:r>
          </a:p>
          <a:p>
            <a:pPr lvl="1"/>
            <a:r>
              <a:rPr lang="en-US" dirty="0"/>
              <a:t>Commits,</a:t>
            </a:r>
            <a:br>
              <a:rPr lang="en-US" dirty="0"/>
            </a:br>
            <a:r>
              <a:rPr lang="en-US" dirty="0"/>
              <a:t>additions, and</a:t>
            </a:r>
            <a:br>
              <a:rPr lang="en-US" dirty="0"/>
            </a:br>
            <a:r>
              <a:rPr lang="en-US" dirty="0"/>
              <a:t>deletions</a:t>
            </a:r>
          </a:p>
          <a:p>
            <a:pPr lvl="1"/>
            <a:r>
              <a:rPr lang="en-US" dirty="0"/>
              <a:t>Our metric:</a:t>
            </a:r>
            <a:br>
              <a:rPr lang="en-US" dirty="0"/>
            </a:br>
            <a:r>
              <a:rPr lang="en-US" dirty="0"/>
              <a:t># of changed LOCs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B59B15-E2AD-734F-8DE5-861ECBBB1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24B8-89D1-6A48-ADBE-9A10E039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A8313D-74B7-014F-95CC-703A0C0C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Assessing the Value of Code Contributions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2D24D5-72ED-9346-BCFD-C0DFEF062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850" y="2275830"/>
            <a:ext cx="7933497" cy="390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1434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9C5C-FCA9-42FE-BE96-0C2B79BD9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Assessing the Value of Code Contributions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4940A-7E7C-45B2-A02D-828DD1FCD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Commit-specific calibration</a:t>
            </a:r>
          </a:p>
          <a:p>
            <a:pPr lvl="1"/>
            <a:r>
              <a:rPr lang="en-US" dirty="0">
                <a:cs typeface="Calibri"/>
              </a:rPr>
              <a:t>E.g.: a fix to a very hard-to-track bug</a:t>
            </a:r>
          </a:p>
          <a:p>
            <a:pPr lvl="1"/>
            <a:r>
              <a:rPr lang="en-US" dirty="0">
                <a:cs typeface="Calibri"/>
              </a:rPr>
              <a:t>A few lines solve a huge issue!</a:t>
            </a:r>
          </a:p>
          <a:p>
            <a:pPr lvl="1"/>
            <a:r>
              <a:rPr lang="en-US" dirty="0">
                <a:cs typeface="Calibri"/>
              </a:rPr>
              <a:t>Such a commit requires an large effort of an average developer</a:t>
            </a:r>
          </a:p>
          <a:p>
            <a:r>
              <a:rPr lang="en-US" dirty="0">
                <a:cs typeface="Calibri"/>
              </a:rPr>
              <a:t>Program analysis and natural language processing/machine learning</a:t>
            </a:r>
          </a:p>
          <a:p>
            <a:pPr lvl="1"/>
            <a:r>
              <a:rPr lang="en-US" dirty="0">
                <a:cs typeface="Calibri"/>
              </a:rPr>
              <a:t>Code structure ➟ Reuse of code</a:t>
            </a:r>
          </a:p>
          <a:p>
            <a:pPr lvl="1"/>
            <a:r>
              <a:rPr lang="en-US" dirty="0">
                <a:cs typeface="Calibri"/>
              </a:rPr>
              <a:t>Commit messages + large developer surveys ➟ Commit-specific calibration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AB1D9-54AD-F842-B38C-DD7B5DDD5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85BD9-496F-1947-AC15-0463FF94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226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05E6-95B1-480B-8481-B6C54425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Decentralized Value Sharing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4252B-E455-4572-92FE-7BDED1F21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 blockchain is an </a:t>
            </a:r>
            <a:r>
              <a:rPr lang="en-US" i="1" dirty="0">
                <a:cs typeface="Calibri"/>
              </a:rPr>
              <a:t>immutable</a:t>
            </a:r>
            <a:r>
              <a:rPr lang="en-US" dirty="0">
                <a:cs typeface="Calibri"/>
              </a:rPr>
              <a:t> ledger of user-defined records</a:t>
            </a:r>
          </a:p>
          <a:p>
            <a:r>
              <a:rPr lang="en-US" dirty="0">
                <a:cs typeface="Calibri"/>
              </a:rPr>
              <a:t>Smart contracts</a:t>
            </a:r>
          </a:p>
          <a:p>
            <a:pPr lvl="1"/>
            <a:r>
              <a:rPr lang="en-US" dirty="0">
                <a:cs typeface="Calibri"/>
              </a:rPr>
              <a:t>E.g., “store received tokens in the current account;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upon the 1</a:t>
            </a:r>
            <a:r>
              <a:rPr lang="en-US" baseline="30000" dirty="0">
                <a:cs typeface="Calibri"/>
              </a:rPr>
              <a:t>st</a:t>
            </a:r>
            <a:r>
              <a:rPr lang="en-US" dirty="0">
                <a:cs typeface="Calibri"/>
              </a:rPr>
              <a:t> day of every month, divide the balance by total shares and transfer div</a:t>
            </a:r>
            <a:r>
              <a:rPr lang="en-US" altLang="zh-CN" dirty="0">
                <a:cs typeface="Calibri"/>
              </a:rPr>
              <a:t>ide</a:t>
            </a:r>
            <a:r>
              <a:rPr lang="en-US" dirty="0">
                <a:cs typeface="Calibri"/>
              </a:rPr>
              <a:t>nd</a:t>
            </a:r>
            <a:r>
              <a:rPr lang="en-US" altLang="zh-CN" dirty="0">
                <a:cs typeface="Calibri"/>
              </a:rPr>
              <a:t>s</a:t>
            </a:r>
            <a:r>
              <a:rPr lang="en-US" dirty="0">
                <a:cs typeface="Calibri"/>
              </a:rPr>
              <a:t> </a:t>
            </a:r>
            <a:r>
              <a:rPr lang="en-US" altLang="zh-CN" dirty="0">
                <a:cs typeface="Calibri"/>
              </a:rPr>
              <a:t>to</a:t>
            </a:r>
            <a:r>
              <a:rPr lang="zh-CN" altLang="en-US" dirty="0">
                <a:cs typeface="Calibri"/>
              </a:rPr>
              <a:t> </a:t>
            </a:r>
            <a:r>
              <a:rPr lang="en-US" dirty="0">
                <a:cs typeface="Calibri"/>
              </a:rPr>
              <a:t>shareholder</a:t>
            </a:r>
            <a:r>
              <a:rPr lang="en-US" altLang="zh-CN" dirty="0">
                <a:cs typeface="Calibri"/>
              </a:rPr>
              <a:t>s.</a:t>
            </a:r>
            <a:r>
              <a:rPr lang="en-US" dirty="0">
                <a:cs typeface="Calibri"/>
              </a:rPr>
              <a:t>”</a:t>
            </a:r>
          </a:p>
          <a:p>
            <a:pPr lvl="1"/>
            <a:r>
              <a:rPr lang="en-US" dirty="0">
                <a:cs typeface="Calibri"/>
              </a:rPr>
              <a:t>Transparent</a:t>
            </a:r>
          </a:p>
          <a:p>
            <a:pPr lvl="1"/>
            <a:r>
              <a:rPr lang="en-US" dirty="0">
                <a:cs typeface="Calibri"/>
              </a:rPr>
              <a:t>Unstoppable</a:t>
            </a:r>
          </a:p>
          <a:p>
            <a:pPr lvl="1"/>
            <a:r>
              <a:rPr lang="en-US" dirty="0">
                <a:cs typeface="Calibri"/>
              </a:rPr>
              <a:t>Tamper-proof</a:t>
            </a:r>
          </a:p>
          <a:p>
            <a:r>
              <a:rPr lang="en-US" dirty="0">
                <a:cs typeface="Calibri"/>
              </a:rPr>
              <a:t>Reduce the cost of trust-building, contracting and enforcement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9E15E-57B4-2741-8075-B82F758E7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8C37C-6C10-154A-9B9D-3D707F34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126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BE8F9A-DECD-4241-920E-32B4C066A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Framework/workflow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Value assessment and 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value sharing</a:t>
            </a:r>
            <a:r>
              <a:rPr lang="zh-CN" altLang="en-US" dirty="0">
                <a:cs typeface="Calibri"/>
              </a:rPr>
              <a:t> </a:t>
            </a:r>
            <a:r>
              <a:rPr lang="en-US" altLang="zh-CN" dirty="0">
                <a:cs typeface="Calibri"/>
              </a:rPr>
              <a:t>are</a:t>
            </a:r>
            <a:r>
              <a:rPr lang="zh-CN" altLang="en-US" dirty="0">
                <a:cs typeface="Calibri"/>
              </a:rPr>
              <a:t> </a:t>
            </a:r>
            <a:r>
              <a:rPr lang="en-US" altLang="zh-CN" dirty="0">
                <a:cs typeface="Calibri"/>
              </a:rPr>
              <a:t>integral.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66259E-243E-E94E-A762-515C8CCC5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38424-0345-9D4E-911C-02FF44E3B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4BA289-C0CA-A640-B639-18D10D82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Decentralized Value Sharing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6AD014-3FEF-2A46-B40D-191B8BB4A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00" y="1690688"/>
            <a:ext cx="739629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24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F4FFA-AEDF-48D1-AF1E-6D799CFA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Virtual Shareholding: Beyond the Dichotomy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8DA5B-CA15-1E44-8010-F57DFD35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51360-D74C-F147-83D2-FA30F3DF2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0D7FECB-A015-7041-834F-C01F90873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05" y="1825625"/>
            <a:ext cx="9619390" cy="4351338"/>
          </a:xfrm>
        </p:spPr>
      </p:pic>
    </p:spTree>
    <p:extLst>
      <p:ext uri="{BB962C8B-B14F-4D97-AF65-F5344CB8AC3E}">
        <p14:creationId xmlns:p14="http://schemas.microsoft.com/office/powerpoint/2010/main" val="58631014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C5A5719-C5F4-B348-A785-3E493EBC48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1238808"/>
              </p:ext>
            </p:extLst>
          </p:nvPr>
        </p:nvGraphicFramePr>
        <p:xfrm>
          <a:off x="838200" y="2309653"/>
          <a:ext cx="10515600" cy="33832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177859833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84929564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6876032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2649953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2956213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34880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Traditional 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Traditional corporation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Value-shared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Virtual open corporation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Virtual closed corporation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807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Financial 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9939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Fair allocation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75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Global talent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  <a:highlight>
                          <a:srgbClr val="00008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128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Long-term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1836208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49CBC6-D01A-F144-9D5B-9453ED39A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CCA8D-DEB7-C44E-94A0-8A409645F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9BCF516-740A-AD4D-B8EA-D49D517EE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Virtual Shareholding: Beyond the Dichotomy</a:t>
            </a:r>
            <a:endParaRPr lang="en-US" dirty="0"/>
          </a:p>
        </p:txBody>
      </p:sp>
      <p:pic>
        <p:nvPicPr>
          <p:cNvPr id="16" name="Graphic 15" descr="Sad Face with No Fill">
            <a:extLst>
              <a:ext uri="{FF2B5EF4-FFF2-40B4-BE49-F238E27FC236}">
                <a16:creationId xmlns:a16="http://schemas.microsoft.com/office/drawing/2014/main" id="{1D87DCD7-C217-F14A-8B3E-43945E76A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3724" y="3492616"/>
            <a:ext cx="464407" cy="464407"/>
          </a:xfrm>
          <a:prstGeom prst="rect">
            <a:avLst/>
          </a:prstGeom>
        </p:spPr>
      </p:pic>
      <p:pic>
        <p:nvPicPr>
          <p:cNvPr id="17" name="Graphic 16" descr="Sad Face with No Fill">
            <a:extLst>
              <a:ext uri="{FF2B5EF4-FFF2-40B4-BE49-F238E27FC236}">
                <a16:creationId xmlns:a16="http://schemas.microsoft.com/office/drawing/2014/main" id="{F9CB2ACF-458E-F64A-A52A-933CF4ECF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9810" y="3962513"/>
            <a:ext cx="455064" cy="455064"/>
          </a:xfrm>
          <a:prstGeom prst="rect">
            <a:avLst/>
          </a:prstGeom>
        </p:spPr>
      </p:pic>
      <p:pic>
        <p:nvPicPr>
          <p:cNvPr id="18" name="Graphic 17" descr="Sad Face with No Fill">
            <a:extLst>
              <a:ext uri="{FF2B5EF4-FFF2-40B4-BE49-F238E27FC236}">
                <a16:creationId xmlns:a16="http://schemas.microsoft.com/office/drawing/2014/main" id="{AF577C13-8BF0-8F41-B870-4D673F2B4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9808" y="5044035"/>
            <a:ext cx="455065" cy="455065"/>
          </a:xfrm>
          <a:prstGeom prst="rect">
            <a:avLst/>
          </a:prstGeom>
        </p:spPr>
      </p:pic>
      <p:pic>
        <p:nvPicPr>
          <p:cNvPr id="20" name="Graphic 19" descr="Grinning Face with No Fill">
            <a:extLst>
              <a:ext uri="{FF2B5EF4-FFF2-40B4-BE49-F238E27FC236}">
                <a16:creationId xmlns:a16="http://schemas.microsoft.com/office/drawing/2014/main" id="{D5211AA3-3B45-2240-85A0-009D25B2A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4319" y="4408716"/>
            <a:ext cx="460554" cy="460554"/>
          </a:xfrm>
          <a:prstGeom prst="rect">
            <a:avLst/>
          </a:prstGeom>
        </p:spPr>
      </p:pic>
      <p:pic>
        <p:nvPicPr>
          <p:cNvPr id="21" name="Graphic 20" descr="Grinning Face with No Fill">
            <a:extLst>
              <a:ext uri="{FF2B5EF4-FFF2-40B4-BE49-F238E27FC236}">
                <a16:creationId xmlns:a16="http://schemas.microsoft.com/office/drawing/2014/main" id="{4D8CD897-9DDE-C44E-BB16-817BB2A73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3002" y="3492616"/>
            <a:ext cx="460554" cy="460554"/>
          </a:xfrm>
          <a:prstGeom prst="rect">
            <a:avLst/>
          </a:prstGeom>
        </p:spPr>
      </p:pic>
      <p:pic>
        <p:nvPicPr>
          <p:cNvPr id="22" name="Graphic 21" descr="Sad Face with No Fill">
            <a:extLst>
              <a:ext uri="{FF2B5EF4-FFF2-40B4-BE49-F238E27FC236}">
                <a16:creationId xmlns:a16="http://schemas.microsoft.com/office/drawing/2014/main" id="{DEE8BC03-5832-534B-9CDF-8641B6117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3002" y="3953170"/>
            <a:ext cx="455064" cy="455064"/>
          </a:xfrm>
          <a:prstGeom prst="rect">
            <a:avLst/>
          </a:prstGeom>
        </p:spPr>
      </p:pic>
      <p:pic>
        <p:nvPicPr>
          <p:cNvPr id="23" name="Graphic 22" descr="Sad Face with No Fill">
            <a:extLst>
              <a:ext uri="{FF2B5EF4-FFF2-40B4-BE49-F238E27FC236}">
                <a16:creationId xmlns:a16="http://schemas.microsoft.com/office/drawing/2014/main" id="{F01F08B4-FA56-5143-8E97-CC1A83711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0857" y="4406514"/>
            <a:ext cx="455064" cy="455064"/>
          </a:xfrm>
          <a:prstGeom prst="rect">
            <a:avLst/>
          </a:prstGeom>
        </p:spPr>
      </p:pic>
      <p:pic>
        <p:nvPicPr>
          <p:cNvPr id="24" name="Graphic 23" descr="Sad Face with No Fill">
            <a:extLst>
              <a:ext uri="{FF2B5EF4-FFF2-40B4-BE49-F238E27FC236}">
                <a16:creationId xmlns:a16="http://schemas.microsoft.com/office/drawing/2014/main" id="{D784185F-955F-3C4A-A2AE-18E8B6637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3001" y="5044035"/>
            <a:ext cx="455065" cy="455065"/>
          </a:xfrm>
          <a:prstGeom prst="rect">
            <a:avLst/>
          </a:prstGeom>
        </p:spPr>
      </p:pic>
      <p:pic>
        <p:nvPicPr>
          <p:cNvPr id="25" name="Graphic 24" descr="Sad Face with No Fill">
            <a:extLst>
              <a:ext uri="{FF2B5EF4-FFF2-40B4-BE49-F238E27FC236}">
                <a16:creationId xmlns:a16="http://schemas.microsoft.com/office/drawing/2014/main" id="{4DA961A9-AB30-FE4B-995A-232D943BC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3335" y="3498106"/>
            <a:ext cx="464407" cy="464407"/>
          </a:xfrm>
          <a:prstGeom prst="rect">
            <a:avLst/>
          </a:prstGeom>
        </p:spPr>
      </p:pic>
      <p:pic>
        <p:nvPicPr>
          <p:cNvPr id="28" name="Graphic 27" descr="Grinning Face with No Fill">
            <a:extLst>
              <a:ext uri="{FF2B5EF4-FFF2-40B4-BE49-F238E27FC236}">
                <a16:creationId xmlns:a16="http://schemas.microsoft.com/office/drawing/2014/main" id="{3EE1D16A-63C6-AF41-BBAA-E71E45727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3930" y="4414206"/>
            <a:ext cx="460554" cy="460554"/>
          </a:xfrm>
          <a:prstGeom prst="rect">
            <a:avLst/>
          </a:prstGeom>
        </p:spPr>
      </p:pic>
      <p:pic>
        <p:nvPicPr>
          <p:cNvPr id="29" name="Graphic 28" descr="Grinning Face with No Fill">
            <a:extLst>
              <a:ext uri="{FF2B5EF4-FFF2-40B4-BE49-F238E27FC236}">
                <a16:creationId xmlns:a16="http://schemas.microsoft.com/office/drawing/2014/main" id="{26C1D6B5-4AB3-3E40-A7FC-E7F70055D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3930" y="3953170"/>
            <a:ext cx="460554" cy="460554"/>
          </a:xfrm>
          <a:prstGeom prst="rect">
            <a:avLst/>
          </a:prstGeom>
        </p:spPr>
      </p:pic>
      <p:pic>
        <p:nvPicPr>
          <p:cNvPr id="30" name="Graphic 29" descr="Grinning Face with No Fill">
            <a:extLst>
              <a:ext uri="{FF2B5EF4-FFF2-40B4-BE49-F238E27FC236}">
                <a16:creationId xmlns:a16="http://schemas.microsoft.com/office/drawing/2014/main" id="{6FD12C1F-3B7F-9A48-9976-19EDF7FA0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3930" y="5032689"/>
            <a:ext cx="460554" cy="460554"/>
          </a:xfrm>
          <a:prstGeom prst="rect">
            <a:avLst/>
          </a:prstGeom>
        </p:spPr>
      </p:pic>
      <p:pic>
        <p:nvPicPr>
          <p:cNvPr id="32" name="Graphic 31" descr="Grinning Face with No Fill">
            <a:extLst>
              <a:ext uri="{FF2B5EF4-FFF2-40B4-BE49-F238E27FC236}">
                <a16:creationId xmlns:a16="http://schemas.microsoft.com/office/drawing/2014/main" id="{6E283D87-9367-104B-AA2B-AE117F1C4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6346" y="4414206"/>
            <a:ext cx="460554" cy="460554"/>
          </a:xfrm>
          <a:prstGeom prst="rect">
            <a:avLst/>
          </a:prstGeom>
        </p:spPr>
      </p:pic>
      <p:pic>
        <p:nvPicPr>
          <p:cNvPr id="33" name="Graphic 32" descr="Grinning Face with No Fill">
            <a:extLst>
              <a:ext uri="{FF2B5EF4-FFF2-40B4-BE49-F238E27FC236}">
                <a16:creationId xmlns:a16="http://schemas.microsoft.com/office/drawing/2014/main" id="{D564E97F-DE76-7447-9B8E-82FF3B143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6346" y="3953170"/>
            <a:ext cx="460554" cy="460554"/>
          </a:xfrm>
          <a:prstGeom prst="rect">
            <a:avLst/>
          </a:prstGeom>
        </p:spPr>
      </p:pic>
      <p:pic>
        <p:nvPicPr>
          <p:cNvPr id="34" name="Graphic 33" descr="Grinning Face with No Fill">
            <a:extLst>
              <a:ext uri="{FF2B5EF4-FFF2-40B4-BE49-F238E27FC236}">
                <a16:creationId xmlns:a16="http://schemas.microsoft.com/office/drawing/2014/main" id="{CEDDF923-AAE9-2B41-89C8-2A88EE894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6346" y="5032689"/>
            <a:ext cx="460554" cy="460554"/>
          </a:xfrm>
          <a:prstGeom prst="rect">
            <a:avLst/>
          </a:prstGeom>
        </p:spPr>
      </p:pic>
      <p:pic>
        <p:nvPicPr>
          <p:cNvPr id="35" name="Graphic 34" descr="Grinning Face with No Fill">
            <a:extLst>
              <a:ext uri="{FF2B5EF4-FFF2-40B4-BE49-F238E27FC236}">
                <a16:creationId xmlns:a16="http://schemas.microsoft.com/office/drawing/2014/main" id="{C25F956A-DAA3-284B-8A5D-FC29F0F32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6346" y="3503709"/>
            <a:ext cx="460554" cy="460554"/>
          </a:xfrm>
          <a:prstGeom prst="rect">
            <a:avLst/>
          </a:prstGeom>
        </p:spPr>
      </p:pic>
      <p:pic>
        <p:nvPicPr>
          <p:cNvPr id="37" name="Graphic 36" descr="Grinning Face with No Fill">
            <a:extLst>
              <a:ext uri="{FF2B5EF4-FFF2-40B4-BE49-F238E27FC236}">
                <a16:creationId xmlns:a16="http://schemas.microsoft.com/office/drawing/2014/main" id="{44C3905C-4C5B-2E4F-9308-7702CCF26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0794" y="3501959"/>
            <a:ext cx="460554" cy="460554"/>
          </a:xfrm>
          <a:prstGeom prst="rect">
            <a:avLst/>
          </a:prstGeom>
        </p:spPr>
      </p:pic>
      <p:pic>
        <p:nvPicPr>
          <p:cNvPr id="38" name="Graphic 37" descr="Grinning Face with No Fill">
            <a:extLst>
              <a:ext uri="{FF2B5EF4-FFF2-40B4-BE49-F238E27FC236}">
                <a16:creationId xmlns:a16="http://schemas.microsoft.com/office/drawing/2014/main" id="{D588D1CE-A1EC-0343-AA64-DC4699486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3359" y="3955707"/>
            <a:ext cx="460554" cy="460554"/>
          </a:xfrm>
          <a:prstGeom prst="rect">
            <a:avLst/>
          </a:prstGeom>
        </p:spPr>
      </p:pic>
      <p:pic>
        <p:nvPicPr>
          <p:cNvPr id="39" name="Graphic 38" descr="Grinning Face with No Fill">
            <a:extLst>
              <a:ext uri="{FF2B5EF4-FFF2-40B4-BE49-F238E27FC236}">
                <a16:creationId xmlns:a16="http://schemas.microsoft.com/office/drawing/2014/main" id="{13EB2AFF-E4B4-6940-B24E-BACC56F34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3359" y="5035226"/>
            <a:ext cx="460554" cy="460554"/>
          </a:xfrm>
          <a:prstGeom prst="rect">
            <a:avLst/>
          </a:prstGeom>
        </p:spPr>
      </p:pic>
      <p:pic>
        <p:nvPicPr>
          <p:cNvPr id="40" name="Graphic 39" descr="Sad Face with No Fill">
            <a:extLst>
              <a:ext uri="{FF2B5EF4-FFF2-40B4-BE49-F238E27FC236}">
                <a16:creationId xmlns:a16="http://schemas.microsoft.com/office/drawing/2014/main" id="{F2885400-0D9F-7A4D-96E4-945DC27D7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9506" y="4413724"/>
            <a:ext cx="464407" cy="46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1687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B9A655-AAEC-CE47-8905-013771BA4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Gaming behavior and counteraction</a:t>
            </a:r>
          </a:p>
          <a:p>
            <a:r>
              <a:rPr lang="en-US" dirty="0"/>
              <a:t>Influence on the project governance</a:t>
            </a:r>
          </a:p>
          <a:p>
            <a:r>
              <a:rPr lang="en-US" i="1" dirty="0"/>
              <a:t>Real application!</a:t>
            </a:r>
          </a:p>
          <a:p>
            <a:pPr lvl="1"/>
            <a:r>
              <a:rPr lang="en-US" dirty="0"/>
              <a:t>Persper Foundation</a:t>
            </a:r>
          </a:p>
          <a:p>
            <a:pPr lvl="1"/>
            <a:r>
              <a:rPr lang="en-US" dirty="0"/>
              <a:t>Sponsor selected open source projects with $10,000 per month for 6 months.</a:t>
            </a:r>
          </a:p>
          <a:p>
            <a:pPr lvl="1"/>
            <a:r>
              <a:rPr lang="en-US" i="1" dirty="0"/>
              <a:t>How would developers react?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B2433B-1359-3D44-A0D0-395C8EA26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C400C-5EEB-5D46-973F-B7C603EA7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5ED8C6-8AD1-D54C-BE3B-EEEA2B975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Outlook: Open 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19543625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06F51A-50D2-8B4E-8AF6-03FF5FB7F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Non-code contributions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0B34B-276B-1043-8CEB-2E5A7E48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A4192-9A9E-7E4C-9392-A1E0D1AD7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3480CB-5EB1-314A-AA5C-5A1EEF54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F844E6-A5E4-514E-8B0E-1D657A3CDFE1}"/>
              </a:ext>
            </a:extLst>
          </p:cNvPr>
          <p:cNvSpPr/>
          <p:nvPr/>
        </p:nvSpPr>
        <p:spPr>
          <a:xfrm>
            <a:off x="2712334" y="3022768"/>
            <a:ext cx="67673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“The most important feature of Linux, however, was not </a:t>
            </a:r>
            <a:r>
              <a:rPr lang="en-US" sz="2400" i="1" dirty="0"/>
              <a:t>technical</a:t>
            </a:r>
            <a:r>
              <a:rPr lang="en-US" sz="2400" dirty="0"/>
              <a:t> but </a:t>
            </a:r>
            <a:r>
              <a:rPr lang="en-US" sz="2400" i="1" dirty="0"/>
              <a:t>sociological</a:t>
            </a:r>
            <a:r>
              <a:rPr lang="en-US" sz="2400" dirty="0"/>
              <a:t>.”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—</a:t>
            </a:r>
            <a:r>
              <a:rPr lang="en-US" sz="2400" i="1" dirty="0"/>
              <a:t>Eric S. Raymond</a:t>
            </a:r>
            <a:r>
              <a:rPr lang="en-US" sz="2400" dirty="0"/>
              <a:t>, The Cathedral &amp; the Bazaar, 2001. </a:t>
            </a:r>
          </a:p>
        </p:txBody>
      </p:sp>
    </p:spTree>
    <p:extLst>
      <p:ext uri="{BB962C8B-B14F-4D97-AF65-F5344CB8AC3E}">
        <p14:creationId xmlns:p14="http://schemas.microsoft.com/office/powerpoint/2010/main" val="79407154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62959-1076-4D01-9CC5-A84B628EA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Corporate World vs. Open-Source World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4BC586-254F-E941-9783-90A49CC91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884" y="1825625"/>
            <a:ext cx="905423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E5BB3-ED9B-E242-B8D0-7AE6485DB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BEE75-0145-3948-87F3-5EDE086D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05303-2A2D-0943-A515-9E4FDAE074F0}"/>
              </a:ext>
            </a:extLst>
          </p:cNvPr>
          <p:cNvSpPr txBox="1"/>
          <p:nvPr/>
        </p:nvSpPr>
        <p:spPr>
          <a:xfrm>
            <a:off x="1857371" y="312508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Users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EACE7-3CD0-284B-A313-5D53226A2F34}"/>
              </a:ext>
            </a:extLst>
          </p:cNvPr>
          <p:cNvSpPr txBox="1"/>
          <p:nvPr/>
        </p:nvSpPr>
        <p:spPr>
          <a:xfrm>
            <a:off x="1857371" y="5532539"/>
            <a:ext cx="121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Developers</a:t>
            </a:r>
          </a:p>
        </p:txBody>
      </p:sp>
    </p:spTree>
    <p:extLst>
      <p:ext uri="{BB962C8B-B14F-4D97-AF65-F5344CB8AC3E}">
        <p14:creationId xmlns:p14="http://schemas.microsoft.com/office/powerpoint/2010/main" val="424777877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608C3-5DB2-CD47-B3BE-6DAEC0B38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incentives than money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E2325-DF1C-414D-80DF-B3C22FF14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1E131-A77F-8B44-A3BA-7C6BA6CF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D69AD6-1410-2B4A-B268-B96DFC48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E50EA0F-61E3-B44F-B80D-6FBDCF1FC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1229" y="2527621"/>
            <a:ext cx="3509541" cy="350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960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506F28-1B4E-5D4E-B2FD-62BD0D6B2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8897" y="1727873"/>
            <a:ext cx="7874205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CC5453-7B19-4900-AEDE-54A7B6AF4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Classic Open Innovation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7C2E8F-2DA7-FB46-A2BD-0DD71030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D4D94-9784-D648-BBAC-14FEEE54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8B08F0-1598-49BC-B19A-16B0C59DAA53}"/>
              </a:ext>
            </a:extLst>
          </p:cNvPr>
          <p:cNvSpPr txBox="1"/>
          <p:nvPr/>
        </p:nvSpPr>
        <p:spPr>
          <a:xfrm>
            <a:off x="6714808" y="5710874"/>
            <a:ext cx="3318294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800" dirty="0"/>
              <a:t>H. Chesbrough, Open Innovation: Renewing Growth from Industrial R&amp;D, 10th Annual Innovation Convergence, Sept 27, 2004</a:t>
            </a:r>
            <a:r>
              <a:rPr lang="en-US" sz="800" dirty="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511641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AE9F3A-FCE9-0B46-8B95-623BD8041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C4E7D-8170-4B48-83F9-41C9C5236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063758-DCF3-9542-9428-1F3EBCB92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406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Why the dichotomy of the two worlds?</a:t>
            </a:r>
          </a:p>
        </p:txBody>
      </p:sp>
    </p:spTree>
    <p:extLst>
      <p:ext uri="{BB962C8B-B14F-4D97-AF65-F5344CB8AC3E}">
        <p14:creationId xmlns:p14="http://schemas.microsoft.com/office/powerpoint/2010/main" val="37670037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60CC-AB5C-42B5-BCD5-FED70B77F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Overview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87844-EAEC-4CC4-BB85-420610D7E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Calibri"/>
              </a:rPr>
              <a:t>Reasons leading to the two worlds</a:t>
            </a:r>
          </a:p>
          <a:p>
            <a:pPr lvl="1"/>
            <a:r>
              <a:rPr lang="en-US" dirty="0">
                <a:cs typeface="Calibri"/>
              </a:rPr>
              <a:t>Information asymmetry</a:t>
            </a:r>
          </a:p>
          <a:p>
            <a:pPr lvl="1"/>
            <a:r>
              <a:rPr lang="en-US" dirty="0">
                <a:cs typeface="Calibri"/>
              </a:rPr>
              <a:t>Transaction cost</a:t>
            </a:r>
          </a:p>
          <a:p>
            <a:r>
              <a:rPr lang="en-US" dirty="0">
                <a:cs typeface="Calibri"/>
              </a:rPr>
              <a:t>Imperfect solutions</a:t>
            </a:r>
          </a:p>
          <a:p>
            <a:r>
              <a:rPr lang="en-US" dirty="0">
                <a:cs typeface="Calibri"/>
              </a:rPr>
              <a:t>Technologies with potentials</a:t>
            </a:r>
            <a:endParaRPr lang="en-US" dirty="0"/>
          </a:p>
          <a:p>
            <a:pPr marL="914400" lvl="1"/>
            <a:r>
              <a:rPr lang="en-US" dirty="0">
                <a:cs typeface="Calibri"/>
              </a:rPr>
              <a:t>Assessing the value of code contributions ➟ Information asymmetry</a:t>
            </a:r>
          </a:p>
          <a:p>
            <a:pPr marL="914400" lvl="1"/>
            <a:r>
              <a:rPr lang="en-US" dirty="0">
                <a:cs typeface="Calibri"/>
              </a:rPr>
              <a:t>Decentralized value sharing ➟ Transaction costs</a:t>
            </a:r>
          </a:p>
          <a:p>
            <a:pPr marL="0"/>
            <a:r>
              <a:rPr lang="en-US" dirty="0">
                <a:cs typeface="Calibri"/>
              </a:rPr>
              <a:t>Virtual shareholding: Beyond the dichotomy</a:t>
            </a:r>
          </a:p>
          <a:p>
            <a:pPr marL="914400" lvl="1"/>
            <a:r>
              <a:rPr lang="en-US" dirty="0">
                <a:cs typeface="Calibri"/>
              </a:rPr>
              <a:t>Value-shared open source</a:t>
            </a:r>
          </a:p>
          <a:p>
            <a:pPr marL="914400" lvl="1"/>
            <a:r>
              <a:rPr lang="en-US" dirty="0">
                <a:cs typeface="Calibri"/>
              </a:rPr>
              <a:t>Virtual open corporation</a:t>
            </a:r>
          </a:p>
          <a:p>
            <a:pPr marL="914400" lvl="1"/>
            <a:r>
              <a:rPr lang="en-US" dirty="0">
                <a:cs typeface="Calibri"/>
              </a:rPr>
              <a:t>Virtual</a:t>
            </a:r>
            <a:r>
              <a:rPr lang="en-US" sz="2400" dirty="0">
                <a:cs typeface="Calibri"/>
              </a:rPr>
              <a:t> </a:t>
            </a:r>
            <a:r>
              <a:rPr lang="en-US" dirty="0">
                <a:cs typeface="Calibri"/>
              </a:rPr>
              <a:t>closed</a:t>
            </a:r>
            <a:r>
              <a:rPr lang="en-US" sz="2400" dirty="0">
                <a:cs typeface="Calibri"/>
              </a:rPr>
              <a:t> </a:t>
            </a:r>
            <a:r>
              <a:rPr lang="en-US" dirty="0">
                <a:cs typeface="Calibri"/>
              </a:rPr>
              <a:t>corporation</a:t>
            </a:r>
            <a:endParaRPr lang="en-US" dirty="0"/>
          </a:p>
          <a:p>
            <a:pPr marL="914400" lvl="1"/>
            <a:endParaRPr lang="en-US" dirty="0">
              <a:cs typeface="Calibri"/>
            </a:endParaRPr>
          </a:p>
          <a:p>
            <a:pPr marL="914400" lvl="1"/>
            <a:endParaRPr lang="en-US" dirty="0">
              <a:cs typeface="Calibri"/>
            </a:endParaRPr>
          </a:p>
          <a:p>
            <a:pPr marL="0"/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3E036-9A22-924D-9B4A-9EE4C8B74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4D039-AEFF-D441-9363-C3C770A90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51604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LEGO, vector graphics&#10;&#10;Description generated with high confidence">
            <a:extLst>
              <a:ext uri="{FF2B5EF4-FFF2-40B4-BE49-F238E27FC236}">
                <a16:creationId xmlns:a16="http://schemas.microsoft.com/office/drawing/2014/main" id="{49D1141E-28C3-4363-805F-CE3446167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351" y="1701831"/>
            <a:ext cx="5993276" cy="3986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7FDD7D-44FD-4EBB-9E49-8FAAE7872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Information Asymmetry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49FA9-ECA4-45A2-A6D0-210D40187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How to allocate value?</a:t>
            </a:r>
          </a:p>
          <a:p>
            <a:pPr lvl="1"/>
            <a:r>
              <a:rPr lang="en-US" dirty="0">
                <a:cs typeface="Calibri"/>
              </a:rPr>
              <a:t>Users don't understand 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developers' work.</a:t>
            </a:r>
          </a:p>
          <a:p>
            <a:pPr lvl="1"/>
            <a:r>
              <a:rPr lang="en-US" dirty="0">
                <a:cs typeface="Calibri"/>
              </a:rPr>
              <a:t>Individual developers lack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a consistent global view.</a:t>
            </a:r>
          </a:p>
          <a:p>
            <a:r>
              <a:rPr lang="en-US" dirty="0">
                <a:cs typeface="Calibri"/>
              </a:rPr>
              <a:t>Practice in corporation: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Corporate structures</a:t>
            </a:r>
          </a:p>
          <a:p>
            <a:r>
              <a:rPr lang="en-US" dirty="0">
                <a:cs typeface="Calibri"/>
              </a:rPr>
              <a:t>Practice in open source: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Relinquish the value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051E66-6EDE-5149-BBDB-5B9F711AC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7AB7B3-95C9-0E45-A994-29E70DEAE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96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7C3D-DEB4-4DBD-8384-58502DE59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Transaction Cost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881A6-0D9D-4AA6-912A-AF64D6B97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Suppose </a:t>
            </a:r>
            <a:r>
              <a:rPr lang="en-US" i="1" dirty="0">
                <a:latin typeface="Times"/>
                <a:cs typeface="Times"/>
              </a:rPr>
              <a:t>n</a:t>
            </a:r>
            <a:r>
              <a:rPr lang="en-US" dirty="0"/>
              <a:t> developers and </a:t>
            </a:r>
            <a:r>
              <a:rPr lang="en-US" i="1" dirty="0">
                <a:latin typeface="Times"/>
                <a:cs typeface="Times"/>
              </a:rPr>
              <a:t>m</a:t>
            </a:r>
            <a:r>
              <a:rPr lang="en-US" dirty="0"/>
              <a:t> users</a:t>
            </a:r>
          </a:p>
          <a:p>
            <a:r>
              <a:rPr lang="en-US" dirty="0"/>
              <a:t># of contracts </a:t>
            </a:r>
            <a:r>
              <a:rPr lang="zh-CN" altLang="en-US" dirty="0"/>
              <a:t>≅</a:t>
            </a:r>
            <a:r>
              <a:rPr lang="en-US" dirty="0"/>
              <a:t> </a:t>
            </a:r>
            <a:r>
              <a:rPr lang="en-US" i="1" dirty="0">
                <a:latin typeface="Times"/>
                <a:cs typeface="Times"/>
              </a:rPr>
              <a:t>n</a:t>
            </a:r>
            <a:r>
              <a:rPr lang="en-US" altLang="zh-CN" baseline="30000" dirty="0">
                <a:latin typeface="Times"/>
                <a:cs typeface="Times"/>
              </a:rPr>
              <a:t>2</a:t>
            </a:r>
            <a:r>
              <a:rPr lang="en-US" i="1" dirty="0">
                <a:latin typeface="Times"/>
                <a:cs typeface="Times"/>
              </a:rPr>
              <a:t> </a:t>
            </a:r>
            <a:r>
              <a:rPr lang="en-US" dirty="0">
                <a:latin typeface="Times"/>
                <a:cs typeface="Times"/>
              </a:rPr>
              <a:t>+ </a:t>
            </a:r>
            <a:r>
              <a:rPr lang="en-US" i="1" dirty="0">
                <a:latin typeface="Times"/>
                <a:cs typeface="Times"/>
              </a:rPr>
              <a:t>nm</a:t>
            </a:r>
            <a:endParaRPr lang="en-US" dirty="0">
              <a:latin typeface="Times"/>
              <a:cs typeface="Times"/>
            </a:endParaRPr>
          </a:p>
          <a:p>
            <a:r>
              <a:rPr lang="en-US" dirty="0"/>
              <a:t>Dynamics of the network</a:t>
            </a:r>
          </a:p>
          <a:p>
            <a:pPr lvl="1"/>
            <a:r>
              <a:rPr lang="en-US" dirty="0"/>
              <a:t>Turnover of developers</a:t>
            </a:r>
          </a:p>
          <a:p>
            <a:pPr lvl="1"/>
            <a:r>
              <a:rPr lang="en-US" dirty="0"/>
              <a:t>Churn of users</a:t>
            </a:r>
          </a:p>
          <a:p>
            <a:r>
              <a:rPr lang="en-US" dirty="0"/>
              <a:t>Practice in corporation:</a:t>
            </a:r>
            <a:br>
              <a:rPr lang="en-US" dirty="0"/>
            </a:br>
            <a:r>
              <a:rPr lang="en-US" dirty="0"/>
              <a:t>Legal person</a:t>
            </a:r>
          </a:p>
          <a:p>
            <a:r>
              <a:rPr lang="en-US" dirty="0"/>
              <a:t>Practice in open source:</a:t>
            </a:r>
            <a:br>
              <a:rPr lang="en-US" dirty="0"/>
            </a:br>
            <a:r>
              <a:rPr lang="en-US" dirty="0"/>
              <a:t>Open source license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1D64B-0042-6848-BBDB-E4427CADB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90" y="1690688"/>
            <a:ext cx="4918710" cy="34484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CC81F3-BD09-DD41-A449-50F787CBCE1A}"/>
              </a:ext>
            </a:extLst>
          </p:cNvPr>
          <p:cNvSpPr txBox="1"/>
          <p:nvPr/>
        </p:nvSpPr>
        <p:spPr>
          <a:xfrm>
            <a:off x="9242325" y="4923687"/>
            <a:ext cx="2111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Licensed under </a:t>
            </a:r>
            <a:r>
              <a:rPr lang="en-US" sz="800" dirty="0">
                <a:hlinkClick r:id="rId3"/>
              </a:rPr>
              <a:t>Shutterstock Standard License</a:t>
            </a:r>
            <a:endParaRPr lang="en-US" sz="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EE76AB-0D65-744F-8E64-A18C8B57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D6DADAC-ADF5-5F41-8FB7-23A6B4360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31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E709-3F54-4957-B547-A48714DC4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Corporate Issues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B2B18-C80B-44C3-93FC-4B4F272C8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Unfair value allocation</a:t>
            </a:r>
          </a:p>
          <a:p>
            <a:pPr lvl="1"/>
            <a:r>
              <a:rPr lang="en-US" dirty="0">
                <a:cs typeface="Calibri"/>
              </a:rPr>
              <a:t>Bias on personality and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social relationships </a:t>
            </a:r>
          </a:p>
          <a:p>
            <a:pPr lvl="1"/>
            <a:r>
              <a:rPr lang="en-US" dirty="0">
                <a:cs typeface="Calibri"/>
                <a:hlinkClick r:id="rId2"/>
              </a:rPr>
              <a:t>Why employees leave</a:t>
            </a:r>
            <a:r>
              <a:rPr lang="en-US" dirty="0">
                <a:cs typeface="Calibri"/>
              </a:rPr>
              <a:t>: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"low salary" (69.44%);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"overworked" (63.12%);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“</a:t>
            </a:r>
            <a:r>
              <a:rPr lang="en-US" i="1" dirty="0">
                <a:cs typeface="Calibri"/>
              </a:rPr>
              <a:t>lack of recognition or reward</a:t>
            </a:r>
            <a:r>
              <a:rPr lang="en-US" dirty="0">
                <a:cs typeface="Calibri"/>
              </a:rPr>
              <a:t>” (45.24%);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“</a:t>
            </a:r>
            <a:r>
              <a:rPr lang="en-US" i="1" dirty="0">
                <a:cs typeface="Calibri"/>
              </a:rPr>
              <a:t>boss didn’t honor commitments</a:t>
            </a:r>
            <a:r>
              <a:rPr lang="en-US" dirty="0">
                <a:cs typeface="Calibri"/>
              </a:rPr>
              <a:t>” (43.49%).</a:t>
            </a:r>
          </a:p>
          <a:p>
            <a:r>
              <a:rPr lang="en-US" dirty="0">
                <a:cs typeface="Calibri"/>
              </a:rPr>
              <a:t>Unnecessary operating overhead</a:t>
            </a:r>
          </a:p>
          <a:p>
            <a:r>
              <a:rPr lang="en-US" dirty="0">
                <a:cs typeface="Calibri"/>
              </a:rPr>
              <a:t>Your code is </a:t>
            </a:r>
            <a:r>
              <a:rPr lang="en-US" i="1" dirty="0">
                <a:cs typeface="Calibri"/>
              </a:rPr>
              <a:t>not</a:t>
            </a:r>
            <a:r>
              <a:rPr lang="en-US" dirty="0">
                <a:cs typeface="Calibri"/>
              </a:rPr>
              <a:t> yours!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32285-3B1F-DD4E-B42F-4B0057A96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29083-B3D9-654A-BBFA-E3531FD60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746EB3-9D05-3246-BBAD-65ABA33D8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756160"/>
            <a:ext cx="4149546" cy="523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01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2C59C-EBFE-44F7-90E3-F4658C274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Open-Source Issues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4D694-F9A8-4DF1-A07E-231D9333E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Financial crisis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C1349-D32C-6647-85A5-81A03B38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0F189-4D05-654E-B339-F4C8231C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2DBF3-51B2-4A39-8F3E-D4E184209CB5}"/>
              </a:ext>
            </a:extLst>
          </p:cNvPr>
          <p:cNvSpPr txBox="1"/>
          <p:nvPr/>
        </p:nvSpPr>
        <p:spPr>
          <a:xfrm>
            <a:off x="1230702" y="2719676"/>
            <a:ext cx="3462062" cy="310854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“The </a:t>
            </a:r>
            <a:r>
              <a:rPr lang="en-US" sz="2800" dirty="0">
                <a:solidFill>
                  <a:srgbClr val="C00000"/>
                </a:solidFill>
              </a:rPr>
              <a:t>worst vulnerability</a:t>
            </a:r>
            <a:r>
              <a:rPr lang="en-US" sz="2800" dirty="0"/>
              <a:t> found... since commercial traffic began to flow on the Internet</a:t>
            </a:r>
            <a:r>
              <a:rPr lang="en-US" sz="2800" dirty="0">
                <a:cs typeface="Calibri"/>
              </a:rPr>
              <a:t>.”</a:t>
            </a:r>
            <a:endParaRPr lang="en-US" sz="2800" dirty="0"/>
          </a:p>
          <a:p>
            <a:r>
              <a:rPr lang="en-US" sz="2800" dirty="0">
                <a:cs typeface="Calibri"/>
              </a:rPr>
              <a:t>-- </a:t>
            </a:r>
            <a:r>
              <a:rPr lang="en-US" sz="2800" i="1" dirty="0">
                <a:cs typeface="Calibri"/>
              </a:rPr>
              <a:t>Joseph Steinberg</a:t>
            </a:r>
            <a:r>
              <a:rPr lang="en-US" sz="2800" dirty="0">
                <a:cs typeface="Calibri"/>
              </a:rPr>
              <a:t>, Forbes.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1EB8A-A879-49E7-AF5C-564C0050F5E8}"/>
              </a:ext>
            </a:extLst>
          </p:cNvPr>
          <p:cNvSpPr txBox="1"/>
          <p:nvPr/>
        </p:nvSpPr>
        <p:spPr>
          <a:xfrm>
            <a:off x="7527985" y="2915323"/>
            <a:ext cx="3825815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>
                <a:solidFill>
                  <a:srgbClr val="C00000"/>
                </a:solidFill>
              </a:rPr>
              <a:t>Free Can Make You Bleed.</a:t>
            </a:r>
            <a:r>
              <a:rPr lang="en-US" sz="2800" dirty="0"/>
              <a:t>”</a:t>
            </a:r>
          </a:p>
          <a:p>
            <a:r>
              <a:rPr lang="en-US" sz="2800" dirty="0">
                <a:cs typeface="Calibri"/>
              </a:rPr>
              <a:t>-- </a:t>
            </a:r>
            <a:r>
              <a:rPr lang="en-US" sz="2800" i="1" dirty="0">
                <a:cs typeface="Calibri"/>
              </a:rPr>
              <a:t>John Walsh</a:t>
            </a:r>
            <a:r>
              <a:rPr lang="en-US" sz="2800" dirty="0">
                <a:cs typeface="Calibri"/>
              </a:rPr>
              <a:t>, SSH Communications Security.</a:t>
            </a:r>
          </a:p>
        </p:txBody>
      </p:sp>
      <p:pic>
        <p:nvPicPr>
          <p:cNvPr id="8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782C0193-2F35-4257-B362-60912B057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963" y="2788588"/>
            <a:ext cx="1966823" cy="2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27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2960</TotalTime>
  <Words>613</Words>
  <Application>Microsoft Macintosh PowerPoint</Application>
  <PresentationFormat>Widescreen</PresentationFormat>
  <Paragraphs>163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Software Development in the Next Decade: Beyond the Dichotomy of Open-Source and Corporate Worlds</vt:lpstr>
      <vt:lpstr>Corporate World vs. Open-Source World</vt:lpstr>
      <vt:lpstr>Classic Open Innovation</vt:lpstr>
      <vt:lpstr>Why the dichotomy of the two worlds?</vt:lpstr>
      <vt:lpstr>Overview</vt:lpstr>
      <vt:lpstr>Information Asymmetry</vt:lpstr>
      <vt:lpstr>Transaction Cost</vt:lpstr>
      <vt:lpstr>Corporate Issues</vt:lpstr>
      <vt:lpstr>Open-Source Issues</vt:lpstr>
      <vt:lpstr>Open-Source Issues</vt:lpstr>
      <vt:lpstr>Assessing the Value of Code Contributions</vt:lpstr>
      <vt:lpstr>Assessing the Value of Code Contributions</vt:lpstr>
      <vt:lpstr>Assessing the Value of Code Contributions</vt:lpstr>
      <vt:lpstr>Decentralized Value Sharing</vt:lpstr>
      <vt:lpstr>Decentralized Value Sharing</vt:lpstr>
      <vt:lpstr>Virtual Shareholding: Beyond the Dichotomy</vt:lpstr>
      <vt:lpstr>Virtual Shareholding: Beyond the Dichotomy</vt:lpstr>
      <vt:lpstr>Outlook: Open Research Questions</vt:lpstr>
      <vt:lpstr>Backup</vt:lpstr>
      <vt:lpstr>Backup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Jinglei Ren</cp:lastModifiedBy>
  <cp:revision>224</cp:revision>
  <dcterms:created xsi:type="dcterms:W3CDTF">2013-07-15T20:26:40Z</dcterms:created>
  <dcterms:modified xsi:type="dcterms:W3CDTF">2018-07-14T14:56:05Z</dcterms:modified>
</cp:coreProperties>
</file>